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4660" r:id="rId6"/>
    <p:sldMasterId id="2147484648" r:id="rId7"/>
  </p:sldMasterIdLst>
  <p:notesMasterIdLst>
    <p:notesMasterId r:id="rId23"/>
  </p:notesMasterIdLst>
  <p:handoutMasterIdLst>
    <p:handoutMasterId r:id="rId24"/>
  </p:handoutMasterIdLst>
  <p:sldIdLst>
    <p:sldId id="601" r:id="rId8"/>
    <p:sldId id="608" r:id="rId9"/>
    <p:sldId id="615" r:id="rId10"/>
    <p:sldId id="609" r:id="rId11"/>
    <p:sldId id="610" r:id="rId12"/>
    <p:sldId id="611" r:id="rId13"/>
    <p:sldId id="612" r:id="rId14"/>
    <p:sldId id="613" r:id="rId15"/>
    <p:sldId id="616" r:id="rId16"/>
    <p:sldId id="614" r:id="rId17"/>
    <p:sldId id="607" r:id="rId18"/>
    <p:sldId id="604" r:id="rId19"/>
    <p:sldId id="617" r:id="rId20"/>
    <p:sldId id="618" r:id="rId21"/>
    <p:sldId id="619" r:id="rId22"/>
  </p:sldIdLst>
  <p:sldSz cx="9906000" cy="6858000" type="A4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890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781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672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563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394539" algn="l" defTabSz="957816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873447" algn="l" defTabSz="957816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352355" algn="l" defTabSz="957816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831263" algn="l" defTabSz="957816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6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bina Artur" initials="HA" lastIdx="5" clrIdx="0"/>
  <p:cmAuthor id="2" name="Gałka Bartosz" initials="GB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007A"/>
    <a:srgbClr val="FF33CC"/>
    <a:srgbClr val="FF99FF"/>
    <a:srgbClr val="FF66FF"/>
    <a:srgbClr val="FF7DC4"/>
    <a:srgbClr val="99FFCC"/>
    <a:srgbClr val="000000"/>
    <a:srgbClr val="FFCCFF"/>
    <a:srgbClr val="E7B5C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9" autoAdjust="0"/>
    <p:restoredTop sz="99712" autoAdjust="0"/>
  </p:normalViewPr>
  <p:slideViewPr>
    <p:cSldViewPr>
      <p:cViewPr varScale="1">
        <p:scale>
          <a:sx n="115" d="100"/>
          <a:sy n="115" d="100"/>
        </p:scale>
        <p:origin x="1248" y="108"/>
      </p:cViewPr>
      <p:guideLst>
        <p:guide orient="horz" pos="2160"/>
        <p:guide pos="46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7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8EACF-8EB8-4483-B7ED-ED761017CD9C}" type="datetimeFigureOut">
              <a:rPr lang="pl-PL" smtClean="0"/>
              <a:t>07.10.2019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A2935-469C-4250-BC08-B5F8DF44577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0782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5932" tIns="47965" rIns="95932" bIns="479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5932" tIns="47965" rIns="95932" bIns="479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6E0AC3B-46C0-4DE0-B565-5909F893082D}" type="datetimeFigureOut">
              <a:rPr lang="pl-PL"/>
              <a:pPr>
                <a:defRPr/>
              </a:pPr>
              <a:t>07.10.2019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2" tIns="47965" rIns="95932" bIns="47965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038" y="4714876"/>
            <a:ext cx="5435600" cy="4467225"/>
          </a:xfrm>
          <a:prstGeom prst="rect">
            <a:avLst/>
          </a:prstGeom>
        </p:spPr>
        <p:txBody>
          <a:bodyPr vert="horz" lIns="95932" tIns="47965" rIns="95932" bIns="47965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5932" tIns="47965" rIns="95932" bIns="479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5932" tIns="47965" rIns="95932" bIns="479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DCCF6E3-1318-48FE-B05D-68AEB961B49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2681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+mn-lt"/>
        <a:ea typeface="+mn-ea"/>
        <a:cs typeface="+mn-cs"/>
      </a:defRPr>
    </a:lvl1pPr>
    <a:lvl2pPr marL="478908"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+mn-lt"/>
        <a:ea typeface="+mn-ea"/>
        <a:cs typeface="+mn-cs"/>
      </a:defRPr>
    </a:lvl2pPr>
    <a:lvl3pPr marL="957816"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+mn-lt"/>
        <a:ea typeface="+mn-ea"/>
        <a:cs typeface="+mn-cs"/>
      </a:defRPr>
    </a:lvl3pPr>
    <a:lvl4pPr marL="1436724"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+mn-lt"/>
        <a:ea typeface="+mn-ea"/>
        <a:cs typeface="+mn-cs"/>
      </a:defRPr>
    </a:lvl4pPr>
    <a:lvl5pPr marL="1915631"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8D86E-99A7-469C-9A2C-7D9C62DF5226}" type="slidenum">
              <a:rPr lang="pl-PL" altLang="pl-PL" smtClean="0"/>
              <a:pPr/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54577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20"/>
          <p:cNvGrpSpPr>
            <a:grpSpLocks/>
          </p:cNvGrpSpPr>
          <p:nvPr/>
        </p:nvGrpSpPr>
        <p:grpSpPr bwMode="auto">
          <a:xfrm>
            <a:off x="741231" y="1573214"/>
            <a:ext cx="4992555" cy="2198687"/>
            <a:chOff x="4689475" y="3868738"/>
            <a:chExt cx="1917700" cy="914400"/>
          </a:xfrm>
        </p:grpSpPr>
        <p:sp>
          <p:nvSpPr>
            <p:cNvPr id="5" name="AutoShape 6"/>
            <p:cNvSpPr>
              <a:spLocks noChangeAspect="1" noChangeArrowheads="1" noTextEdit="1"/>
            </p:cNvSpPr>
            <p:nvPr userDrawn="1"/>
          </p:nvSpPr>
          <p:spPr bwMode="auto">
            <a:xfrm>
              <a:off x="4689475" y="3868738"/>
              <a:ext cx="19177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4914737" y="3876661"/>
              <a:ext cx="317745" cy="318884"/>
            </a:xfrm>
            <a:custGeom>
              <a:avLst/>
              <a:gdLst>
                <a:gd name="T0" fmla="*/ 2147483647 w 601"/>
                <a:gd name="T1" fmla="*/ 0 h 601"/>
                <a:gd name="T2" fmla="*/ 2147483647 w 601"/>
                <a:gd name="T3" fmla="*/ 2147483647 h 601"/>
                <a:gd name="T4" fmla="*/ 2147483647 w 601"/>
                <a:gd name="T5" fmla="*/ 2147483647 h 601"/>
                <a:gd name="T6" fmla="*/ 2147483647 w 601"/>
                <a:gd name="T7" fmla="*/ 2147483647 h 601"/>
                <a:gd name="T8" fmla="*/ 2147483647 w 601"/>
                <a:gd name="T9" fmla="*/ 2147483647 h 601"/>
                <a:gd name="T10" fmla="*/ 2147483647 w 601"/>
                <a:gd name="T11" fmla="*/ 2147483647 h 601"/>
                <a:gd name="T12" fmla="*/ 2147483647 w 601"/>
                <a:gd name="T13" fmla="*/ 2147483647 h 601"/>
                <a:gd name="T14" fmla="*/ 2147483647 w 601"/>
                <a:gd name="T15" fmla="*/ 2147483647 h 601"/>
                <a:gd name="T16" fmla="*/ 2147483647 w 601"/>
                <a:gd name="T17" fmla="*/ 2147483647 h 601"/>
                <a:gd name="T18" fmla="*/ 2147483647 w 601"/>
                <a:gd name="T19" fmla="*/ 2147483647 h 601"/>
                <a:gd name="T20" fmla="*/ 2147483647 w 601"/>
                <a:gd name="T21" fmla="*/ 2147483647 h 601"/>
                <a:gd name="T22" fmla="*/ 2147483647 w 601"/>
                <a:gd name="T23" fmla="*/ 2147483647 h 601"/>
                <a:gd name="T24" fmla="*/ 2147483647 w 601"/>
                <a:gd name="T25" fmla="*/ 2147483647 h 601"/>
                <a:gd name="T26" fmla="*/ 2147483647 w 601"/>
                <a:gd name="T27" fmla="*/ 2147483647 h 601"/>
                <a:gd name="T28" fmla="*/ 2147483647 w 601"/>
                <a:gd name="T29" fmla="*/ 2147483647 h 601"/>
                <a:gd name="T30" fmla="*/ 2147483647 w 601"/>
                <a:gd name="T31" fmla="*/ 2147483647 h 601"/>
                <a:gd name="T32" fmla="*/ 2147483647 w 601"/>
                <a:gd name="T33" fmla="*/ 2147483647 h 601"/>
                <a:gd name="T34" fmla="*/ 2147483647 w 601"/>
                <a:gd name="T35" fmla="*/ 2147483647 h 601"/>
                <a:gd name="T36" fmla="*/ 2147483647 w 601"/>
                <a:gd name="T37" fmla="*/ 2147483647 h 601"/>
                <a:gd name="T38" fmla="*/ 2147483647 w 601"/>
                <a:gd name="T39" fmla="*/ 2147483647 h 601"/>
                <a:gd name="T40" fmla="*/ 2147483647 w 601"/>
                <a:gd name="T41" fmla="*/ 2147483647 h 601"/>
                <a:gd name="T42" fmla="*/ 2147483647 w 601"/>
                <a:gd name="T43" fmla="*/ 2147483647 h 601"/>
                <a:gd name="T44" fmla="*/ 0 w 601"/>
                <a:gd name="T45" fmla="*/ 2147483647 h 601"/>
                <a:gd name="T46" fmla="*/ 2147483647 w 601"/>
                <a:gd name="T47" fmla="*/ 2147483647 h 601"/>
                <a:gd name="T48" fmla="*/ 2147483647 w 601"/>
                <a:gd name="T49" fmla="*/ 2147483647 h 601"/>
                <a:gd name="T50" fmla="*/ 2147483647 w 601"/>
                <a:gd name="T51" fmla="*/ 2147483647 h 601"/>
                <a:gd name="T52" fmla="*/ 2147483647 w 601"/>
                <a:gd name="T53" fmla="*/ 2147483647 h 601"/>
                <a:gd name="T54" fmla="*/ 2147483647 w 601"/>
                <a:gd name="T55" fmla="*/ 2147483647 h 601"/>
                <a:gd name="T56" fmla="*/ 2147483647 w 601"/>
                <a:gd name="T57" fmla="*/ 2147483647 h 601"/>
                <a:gd name="T58" fmla="*/ 2147483647 w 601"/>
                <a:gd name="T59" fmla="*/ 2147483647 h 601"/>
                <a:gd name="T60" fmla="*/ 2147483647 w 601"/>
                <a:gd name="T61" fmla="*/ 2147483647 h 601"/>
                <a:gd name="T62" fmla="*/ 2147483647 w 601"/>
                <a:gd name="T63" fmla="*/ 2147483647 h 601"/>
                <a:gd name="T64" fmla="*/ 2147483647 w 601"/>
                <a:gd name="T65" fmla="*/ 2147483647 h 601"/>
                <a:gd name="T66" fmla="*/ 2147483647 w 601"/>
                <a:gd name="T67" fmla="*/ 2147483647 h 601"/>
                <a:gd name="T68" fmla="*/ 2147483647 w 601"/>
                <a:gd name="T69" fmla="*/ 2147483647 h 601"/>
                <a:gd name="T70" fmla="*/ 2147483647 w 601"/>
                <a:gd name="T71" fmla="*/ 2147483647 h 601"/>
                <a:gd name="T72" fmla="*/ 2147483647 w 601"/>
                <a:gd name="T73" fmla="*/ 2147483647 h 601"/>
                <a:gd name="T74" fmla="*/ 2147483647 w 601"/>
                <a:gd name="T75" fmla="*/ 2147483647 h 601"/>
                <a:gd name="T76" fmla="*/ 2147483647 w 601"/>
                <a:gd name="T77" fmla="*/ 2147483647 h 601"/>
                <a:gd name="T78" fmla="*/ 2147483647 w 601"/>
                <a:gd name="T79" fmla="*/ 2147483647 h 601"/>
                <a:gd name="T80" fmla="*/ 2147483647 w 601"/>
                <a:gd name="T81" fmla="*/ 2147483647 h 601"/>
                <a:gd name="T82" fmla="*/ 2147483647 w 601"/>
                <a:gd name="T83" fmla="*/ 2147483647 h 601"/>
                <a:gd name="T84" fmla="*/ 2147483647 w 601"/>
                <a:gd name="T85" fmla="*/ 2147483647 h 601"/>
                <a:gd name="T86" fmla="*/ 2147483647 w 601"/>
                <a:gd name="T87" fmla="*/ 2147483647 h 601"/>
                <a:gd name="T88" fmla="*/ 2147483647 w 601"/>
                <a:gd name="T89" fmla="*/ 2147483647 h 601"/>
                <a:gd name="T90" fmla="*/ 2147483647 w 601"/>
                <a:gd name="T91" fmla="*/ 0 h 60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601" h="601">
                  <a:moveTo>
                    <a:pt x="601" y="0"/>
                  </a:moveTo>
                  <a:lnTo>
                    <a:pt x="601" y="188"/>
                  </a:lnTo>
                  <a:lnTo>
                    <a:pt x="598" y="211"/>
                  </a:lnTo>
                  <a:lnTo>
                    <a:pt x="589" y="232"/>
                  </a:lnTo>
                  <a:lnTo>
                    <a:pt x="574" y="252"/>
                  </a:lnTo>
                  <a:lnTo>
                    <a:pt x="556" y="272"/>
                  </a:lnTo>
                  <a:lnTo>
                    <a:pt x="533" y="289"/>
                  </a:lnTo>
                  <a:lnTo>
                    <a:pt x="505" y="307"/>
                  </a:lnTo>
                  <a:lnTo>
                    <a:pt x="476" y="323"/>
                  </a:lnTo>
                  <a:lnTo>
                    <a:pt x="443" y="340"/>
                  </a:lnTo>
                  <a:lnTo>
                    <a:pt x="408" y="356"/>
                  </a:lnTo>
                  <a:lnTo>
                    <a:pt x="371" y="372"/>
                  </a:lnTo>
                  <a:lnTo>
                    <a:pt x="334" y="387"/>
                  </a:lnTo>
                  <a:lnTo>
                    <a:pt x="300" y="401"/>
                  </a:lnTo>
                  <a:lnTo>
                    <a:pt x="265" y="416"/>
                  </a:lnTo>
                  <a:lnTo>
                    <a:pt x="227" y="433"/>
                  </a:lnTo>
                  <a:lnTo>
                    <a:pt x="189" y="451"/>
                  </a:lnTo>
                  <a:lnTo>
                    <a:pt x="152" y="471"/>
                  </a:lnTo>
                  <a:lnTo>
                    <a:pt x="115" y="493"/>
                  </a:lnTo>
                  <a:lnTo>
                    <a:pt x="81" y="517"/>
                  </a:lnTo>
                  <a:lnTo>
                    <a:pt x="51" y="543"/>
                  </a:lnTo>
                  <a:lnTo>
                    <a:pt x="23" y="571"/>
                  </a:lnTo>
                  <a:lnTo>
                    <a:pt x="0" y="601"/>
                  </a:lnTo>
                  <a:lnTo>
                    <a:pt x="19" y="543"/>
                  </a:lnTo>
                  <a:lnTo>
                    <a:pt x="39" y="482"/>
                  </a:lnTo>
                  <a:lnTo>
                    <a:pt x="59" y="420"/>
                  </a:lnTo>
                  <a:lnTo>
                    <a:pt x="78" y="361"/>
                  </a:lnTo>
                  <a:lnTo>
                    <a:pt x="89" y="336"/>
                  </a:lnTo>
                  <a:lnTo>
                    <a:pt x="104" y="311"/>
                  </a:lnTo>
                  <a:lnTo>
                    <a:pt x="123" y="290"/>
                  </a:lnTo>
                  <a:lnTo>
                    <a:pt x="146" y="271"/>
                  </a:lnTo>
                  <a:lnTo>
                    <a:pt x="174" y="253"/>
                  </a:lnTo>
                  <a:lnTo>
                    <a:pt x="204" y="236"/>
                  </a:lnTo>
                  <a:lnTo>
                    <a:pt x="238" y="218"/>
                  </a:lnTo>
                  <a:lnTo>
                    <a:pt x="276" y="202"/>
                  </a:lnTo>
                  <a:lnTo>
                    <a:pt x="317" y="184"/>
                  </a:lnTo>
                  <a:lnTo>
                    <a:pt x="388" y="155"/>
                  </a:lnTo>
                  <a:lnTo>
                    <a:pt x="422" y="142"/>
                  </a:lnTo>
                  <a:lnTo>
                    <a:pt x="455" y="128"/>
                  </a:lnTo>
                  <a:lnTo>
                    <a:pt x="487" y="113"/>
                  </a:lnTo>
                  <a:lnTo>
                    <a:pt x="515" y="97"/>
                  </a:lnTo>
                  <a:lnTo>
                    <a:pt x="540" y="81"/>
                  </a:lnTo>
                  <a:lnTo>
                    <a:pt x="562" y="63"/>
                  </a:lnTo>
                  <a:lnTo>
                    <a:pt x="580" y="44"/>
                  </a:lnTo>
                  <a:lnTo>
                    <a:pt x="593" y="24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4692778" y="4111698"/>
              <a:ext cx="336242" cy="200045"/>
            </a:xfrm>
            <a:custGeom>
              <a:avLst/>
              <a:gdLst>
                <a:gd name="T0" fmla="*/ 0 w 635"/>
                <a:gd name="T1" fmla="*/ 2147483647 h 377"/>
                <a:gd name="T2" fmla="*/ 2147483647 w 635"/>
                <a:gd name="T3" fmla="*/ 2147483647 h 377"/>
                <a:gd name="T4" fmla="*/ 2147483647 w 635"/>
                <a:gd name="T5" fmla="*/ 2147483647 h 377"/>
                <a:gd name="T6" fmla="*/ 2147483647 w 635"/>
                <a:gd name="T7" fmla="*/ 2147483647 h 377"/>
                <a:gd name="T8" fmla="*/ 2147483647 w 635"/>
                <a:gd name="T9" fmla="*/ 2147483647 h 377"/>
                <a:gd name="T10" fmla="*/ 2147483647 w 635"/>
                <a:gd name="T11" fmla="*/ 2147483647 h 377"/>
                <a:gd name="T12" fmla="*/ 2147483647 w 635"/>
                <a:gd name="T13" fmla="*/ 2147483647 h 377"/>
                <a:gd name="T14" fmla="*/ 2147483647 w 635"/>
                <a:gd name="T15" fmla="*/ 2147483647 h 377"/>
                <a:gd name="T16" fmla="*/ 2147483647 w 635"/>
                <a:gd name="T17" fmla="*/ 2147483647 h 377"/>
                <a:gd name="T18" fmla="*/ 2147483647 w 635"/>
                <a:gd name="T19" fmla="*/ 0 h 377"/>
                <a:gd name="T20" fmla="*/ 2147483647 w 635"/>
                <a:gd name="T21" fmla="*/ 0 h 377"/>
                <a:gd name="T22" fmla="*/ 2147483647 w 635"/>
                <a:gd name="T23" fmla="*/ 2147483647 h 377"/>
                <a:gd name="T24" fmla="*/ 2147483647 w 635"/>
                <a:gd name="T25" fmla="*/ 2147483647 h 377"/>
                <a:gd name="T26" fmla="*/ 2147483647 w 635"/>
                <a:gd name="T27" fmla="*/ 2147483647 h 377"/>
                <a:gd name="T28" fmla="*/ 2147483647 w 635"/>
                <a:gd name="T29" fmla="*/ 2147483647 h 377"/>
                <a:gd name="T30" fmla="*/ 2147483647 w 635"/>
                <a:gd name="T31" fmla="*/ 2147483647 h 377"/>
                <a:gd name="T32" fmla="*/ 2147483647 w 635"/>
                <a:gd name="T33" fmla="*/ 2147483647 h 377"/>
                <a:gd name="T34" fmla="*/ 2147483647 w 635"/>
                <a:gd name="T35" fmla="*/ 2147483647 h 377"/>
                <a:gd name="T36" fmla="*/ 2147483647 w 635"/>
                <a:gd name="T37" fmla="*/ 2147483647 h 377"/>
                <a:gd name="T38" fmla="*/ 2147483647 w 635"/>
                <a:gd name="T39" fmla="*/ 2147483647 h 377"/>
                <a:gd name="T40" fmla="*/ 2147483647 w 635"/>
                <a:gd name="T41" fmla="*/ 2147483647 h 377"/>
                <a:gd name="T42" fmla="*/ 2147483647 w 635"/>
                <a:gd name="T43" fmla="*/ 2147483647 h 377"/>
                <a:gd name="T44" fmla="*/ 2147483647 w 635"/>
                <a:gd name="T45" fmla="*/ 2147483647 h 377"/>
                <a:gd name="T46" fmla="*/ 2147483647 w 635"/>
                <a:gd name="T47" fmla="*/ 2147483647 h 377"/>
                <a:gd name="T48" fmla="*/ 2147483647 w 635"/>
                <a:gd name="T49" fmla="*/ 2147483647 h 377"/>
                <a:gd name="T50" fmla="*/ 2147483647 w 635"/>
                <a:gd name="T51" fmla="*/ 2147483647 h 377"/>
                <a:gd name="T52" fmla="*/ 2147483647 w 635"/>
                <a:gd name="T53" fmla="*/ 2147483647 h 377"/>
                <a:gd name="T54" fmla="*/ 2147483647 w 635"/>
                <a:gd name="T55" fmla="*/ 2147483647 h 377"/>
                <a:gd name="T56" fmla="*/ 2147483647 w 635"/>
                <a:gd name="T57" fmla="*/ 2147483647 h 377"/>
                <a:gd name="T58" fmla="*/ 2147483647 w 635"/>
                <a:gd name="T59" fmla="*/ 2147483647 h 377"/>
                <a:gd name="T60" fmla="*/ 2147483647 w 635"/>
                <a:gd name="T61" fmla="*/ 2147483647 h 377"/>
                <a:gd name="T62" fmla="*/ 2147483647 w 635"/>
                <a:gd name="T63" fmla="*/ 2147483647 h 377"/>
                <a:gd name="T64" fmla="*/ 2147483647 w 635"/>
                <a:gd name="T65" fmla="*/ 2147483647 h 377"/>
                <a:gd name="T66" fmla="*/ 2147483647 w 635"/>
                <a:gd name="T67" fmla="*/ 2147483647 h 377"/>
                <a:gd name="T68" fmla="*/ 2147483647 w 635"/>
                <a:gd name="T69" fmla="*/ 2147483647 h 377"/>
                <a:gd name="T70" fmla="*/ 2147483647 w 635"/>
                <a:gd name="T71" fmla="*/ 2147483647 h 377"/>
                <a:gd name="T72" fmla="*/ 2147483647 w 635"/>
                <a:gd name="T73" fmla="*/ 2147483647 h 377"/>
                <a:gd name="T74" fmla="*/ 2147483647 w 635"/>
                <a:gd name="T75" fmla="*/ 2147483647 h 377"/>
                <a:gd name="T76" fmla="*/ 2147483647 w 635"/>
                <a:gd name="T77" fmla="*/ 2147483647 h 377"/>
                <a:gd name="T78" fmla="*/ 2147483647 w 635"/>
                <a:gd name="T79" fmla="*/ 2147483647 h 377"/>
                <a:gd name="T80" fmla="*/ 2147483647 w 635"/>
                <a:gd name="T81" fmla="*/ 2147483647 h 377"/>
                <a:gd name="T82" fmla="*/ 2147483647 w 635"/>
                <a:gd name="T83" fmla="*/ 2147483647 h 377"/>
                <a:gd name="T84" fmla="*/ 2147483647 w 635"/>
                <a:gd name="T85" fmla="*/ 2147483647 h 377"/>
                <a:gd name="T86" fmla="*/ 2147483647 w 635"/>
                <a:gd name="T87" fmla="*/ 2147483647 h 377"/>
                <a:gd name="T88" fmla="*/ 2147483647 w 635"/>
                <a:gd name="T89" fmla="*/ 2147483647 h 377"/>
                <a:gd name="T90" fmla="*/ 2147483647 w 635"/>
                <a:gd name="T91" fmla="*/ 2147483647 h 377"/>
                <a:gd name="T92" fmla="*/ 2147483647 w 635"/>
                <a:gd name="T93" fmla="*/ 2147483647 h 377"/>
                <a:gd name="T94" fmla="*/ 2147483647 w 635"/>
                <a:gd name="T95" fmla="*/ 2147483647 h 377"/>
                <a:gd name="T96" fmla="*/ 0 w 635"/>
                <a:gd name="T97" fmla="*/ 2147483647 h 37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35" h="377">
                  <a:moveTo>
                    <a:pt x="0" y="24"/>
                  </a:moveTo>
                  <a:lnTo>
                    <a:pt x="30" y="21"/>
                  </a:lnTo>
                  <a:lnTo>
                    <a:pt x="63" y="18"/>
                  </a:lnTo>
                  <a:lnTo>
                    <a:pt x="95" y="14"/>
                  </a:lnTo>
                  <a:lnTo>
                    <a:pt x="126" y="11"/>
                  </a:lnTo>
                  <a:lnTo>
                    <a:pt x="156" y="8"/>
                  </a:lnTo>
                  <a:lnTo>
                    <a:pt x="182" y="6"/>
                  </a:lnTo>
                  <a:lnTo>
                    <a:pt x="204" y="3"/>
                  </a:lnTo>
                  <a:lnTo>
                    <a:pt x="221" y="1"/>
                  </a:lnTo>
                  <a:lnTo>
                    <a:pt x="234" y="0"/>
                  </a:lnTo>
                  <a:lnTo>
                    <a:pt x="257" y="0"/>
                  </a:lnTo>
                  <a:lnTo>
                    <a:pt x="279" y="6"/>
                  </a:lnTo>
                  <a:lnTo>
                    <a:pt x="298" y="16"/>
                  </a:lnTo>
                  <a:lnTo>
                    <a:pt x="316" y="30"/>
                  </a:lnTo>
                  <a:lnTo>
                    <a:pt x="333" y="49"/>
                  </a:lnTo>
                  <a:lnTo>
                    <a:pt x="350" y="69"/>
                  </a:lnTo>
                  <a:lnTo>
                    <a:pt x="366" y="94"/>
                  </a:lnTo>
                  <a:lnTo>
                    <a:pt x="382" y="119"/>
                  </a:lnTo>
                  <a:lnTo>
                    <a:pt x="397" y="146"/>
                  </a:lnTo>
                  <a:lnTo>
                    <a:pt x="414" y="175"/>
                  </a:lnTo>
                  <a:lnTo>
                    <a:pt x="431" y="206"/>
                  </a:lnTo>
                  <a:lnTo>
                    <a:pt x="450" y="235"/>
                  </a:lnTo>
                  <a:lnTo>
                    <a:pt x="470" y="264"/>
                  </a:lnTo>
                  <a:lnTo>
                    <a:pt x="492" y="290"/>
                  </a:lnTo>
                  <a:lnTo>
                    <a:pt x="515" y="314"/>
                  </a:lnTo>
                  <a:lnTo>
                    <a:pt x="541" y="335"/>
                  </a:lnTo>
                  <a:lnTo>
                    <a:pt x="570" y="353"/>
                  </a:lnTo>
                  <a:lnTo>
                    <a:pt x="600" y="367"/>
                  </a:lnTo>
                  <a:lnTo>
                    <a:pt x="635" y="377"/>
                  </a:lnTo>
                  <a:lnTo>
                    <a:pt x="331" y="377"/>
                  </a:lnTo>
                  <a:lnTo>
                    <a:pt x="303" y="375"/>
                  </a:lnTo>
                  <a:lnTo>
                    <a:pt x="276" y="368"/>
                  </a:lnTo>
                  <a:lnTo>
                    <a:pt x="254" y="358"/>
                  </a:lnTo>
                  <a:lnTo>
                    <a:pt x="234" y="345"/>
                  </a:lnTo>
                  <a:lnTo>
                    <a:pt x="216" y="329"/>
                  </a:lnTo>
                  <a:lnTo>
                    <a:pt x="199" y="310"/>
                  </a:lnTo>
                  <a:lnTo>
                    <a:pt x="184" y="289"/>
                  </a:lnTo>
                  <a:lnTo>
                    <a:pt x="171" y="265"/>
                  </a:lnTo>
                  <a:lnTo>
                    <a:pt x="157" y="240"/>
                  </a:lnTo>
                  <a:lnTo>
                    <a:pt x="130" y="185"/>
                  </a:lnTo>
                  <a:lnTo>
                    <a:pt x="118" y="157"/>
                  </a:lnTo>
                  <a:lnTo>
                    <a:pt x="105" y="131"/>
                  </a:lnTo>
                  <a:lnTo>
                    <a:pt x="93" y="106"/>
                  </a:lnTo>
                  <a:lnTo>
                    <a:pt x="80" y="84"/>
                  </a:lnTo>
                  <a:lnTo>
                    <a:pt x="65" y="64"/>
                  </a:lnTo>
                  <a:lnTo>
                    <a:pt x="51" y="47"/>
                  </a:lnTo>
                  <a:lnTo>
                    <a:pt x="35" y="35"/>
                  </a:lnTo>
                  <a:lnTo>
                    <a:pt x="18" y="2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68746" y="4206769"/>
              <a:ext cx="463736" cy="436403"/>
            </a:xfrm>
            <a:custGeom>
              <a:avLst/>
              <a:gdLst>
                <a:gd name="T0" fmla="*/ 2147483647 w 877"/>
                <a:gd name="T1" fmla="*/ 0 h 826"/>
                <a:gd name="T2" fmla="*/ 2147483647 w 877"/>
                <a:gd name="T3" fmla="*/ 2147483647 h 826"/>
                <a:gd name="T4" fmla="*/ 2147483647 w 877"/>
                <a:gd name="T5" fmla="*/ 2147483647 h 826"/>
                <a:gd name="T6" fmla="*/ 2147483647 w 877"/>
                <a:gd name="T7" fmla="*/ 2147483647 h 826"/>
                <a:gd name="T8" fmla="*/ 2147483647 w 877"/>
                <a:gd name="T9" fmla="*/ 2147483647 h 826"/>
                <a:gd name="T10" fmla="*/ 2147483647 w 877"/>
                <a:gd name="T11" fmla="*/ 2147483647 h 826"/>
                <a:gd name="T12" fmla="*/ 2147483647 w 877"/>
                <a:gd name="T13" fmla="*/ 2147483647 h 826"/>
                <a:gd name="T14" fmla="*/ 2147483647 w 877"/>
                <a:gd name="T15" fmla="*/ 2147483647 h 826"/>
                <a:gd name="T16" fmla="*/ 2147483647 w 877"/>
                <a:gd name="T17" fmla="*/ 2147483647 h 826"/>
                <a:gd name="T18" fmla="*/ 2147483647 w 877"/>
                <a:gd name="T19" fmla="*/ 2147483647 h 826"/>
                <a:gd name="T20" fmla="*/ 2147483647 w 877"/>
                <a:gd name="T21" fmla="*/ 2147483647 h 826"/>
                <a:gd name="T22" fmla="*/ 2147483647 w 877"/>
                <a:gd name="T23" fmla="*/ 2147483647 h 826"/>
                <a:gd name="T24" fmla="*/ 2147483647 w 877"/>
                <a:gd name="T25" fmla="*/ 2147483647 h 826"/>
                <a:gd name="T26" fmla="*/ 2147483647 w 877"/>
                <a:gd name="T27" fmla="*/ 2147483647 h 826"/>
                <a:gd name="T28" fmla="*/ 2147483647 w 877"/>
                <a:gd name="T29" fmla="*/ 2147483647 h 826"/>
                <a:gd name="T30" fmla="*/ 2147483647 w 877"/>
                <a:gd name="T31" fmla="*/ 2147483647 h 826"/>
                <a:gd name="T32" fmla="*/ 2147483647 w 877"/>
                <a:gd name="T33" fmla="*/ 2147483647 h 826"/>
                <a:gd name="T34" fmla="*/ 2147483647 w 877"/>
                <a:gd name="T35" fmla="*/ 2147483647 h 826"/>
                <a:gd name="T36" fmla="*/ 2147483647 w 877"/>
                <a:gd name="T37" fmla="*/ 2147483647 h 826"/>
                <a:gd name="T38" fmla="*/ 2147483647 w 877"/>
                <a:gd name="T39" fmla="*/ 2147483647 h 826"/>
                <a:gd name="T40" fmla="*/ 2147483647 w 877"/>
                <a:gd name="T41" fmla="*/ 2147483647 h 826"/>
                <a:gd name="T42" fmla="*/ 2147483647 w 877"/>
                <a:gd name="T43" fmla="*/ 2147483647 h 826"/>
                <a:gd name="T44" fmla="*/ 2147483647 w 877"/>
                <a:gd name="T45" fmla="*/ 2147483647 h 826"/>
                <a:gd name="T46" fmla="*/ 2147483647 w 877"/>
                <a:gd name="T47" fmla="*/ 2147483647 h 826"/>
                <a:gd name="T48" fmla="*/ 2147483647 w 877"/>
                <a:gd name="T49" fmla="*/ 2147483647 h 826"/>
                <a:gd name="T50" fmla="*/ 2147483647 w 877"/>
                <a:gd name="T51" fmla="*/ 2147483647 h 826"/>
                <a:gd name="T52" fmla="*/ 0 w 877"/>
                <a:gd name="T53" fmla="*/ 2147483647 h 826"/>
                <a:gd name="T54" fmla="*/ 2147483647 w 877"/>
                <a:gd name="T55" fmla="*/ 2147483647 h 826"/>
                <a:gd name="T56" fmla="*/ 2147483647 w 877"/>
                <a:gd name="T57" fmla="*/ 2147483647 h 826"/>
                <a:gd name="T58" fmla="*/ 2147483647 w 877"/>
                <a:gd name="T59" fmla="*/ 2147483647 h 826"/>
                <a:gd name="T60" fmla="*/ 2147483647 w 877"/>
                <a:gd name="T61" fmla="*/ 2147483647 h 826"/>
                <a:gd name="T62" fmla="*/ 2147483647 w 877"/>
                <a:gd name="T63" fmla="*/ 2147483647 h 826"/>
                <a:gd name="T64" fmla="*/ 2147483647 w 877"/>
                <a:gd name="T65" fmla="*/ 2147483647 h 826"/>
                <a:gd name="T66" fmla="*/ 2147483647 w 877"/>
                <a:gd name="T67" fmla="*/ 2147483647 h 826"/>
                <a:gd name="T68" fmla="*/ 2147483647 w 877"/>
                <a:gd name="T69" fmla="*/ 2147483647 h 826"/>
                <a:gd name="T70" fmla="*/ 2147483647 w 877"/>
                <a:gd name="T71" fmla="*/ 2147483647 h 826"/>
                <a:gd name="T72" fmla="*/ 2147483647 w 877"/>
                <a:gd name="T73" fmla="*/ 2147483647 h 826"/>
                <a:gd name="T74" fmla="*/ 2147483647 w 877"/>
                <a:gd name="T75" fmla="*/ 2147483647 h 826"/>
                <a:gd name="T76" fmla="*/ 2147483647 w 877"/>
                <a:gd name="T77" fmla="*/ 2147483647 h 826"/>
                <a:gd name="T78" fmla="*/ 2147483647 w 877"/>
                <a:gd name="T79" fmla="*/ 2147483647 h 826"/>
                <a:gd name="T80" fmla="*/ 2147483647 w 877"/>
                <a:gd name="T81" fmla="*/ 2147483647 h 826"/>
                <a:gd name="T82" fmla="*/ 2147483647 w 877"/>
                <a:gd name="T83" fmla="*/ 2147483647 h 826"/>
                <a:gd name="T84" fmla="*/ 2147483647 w 877"/>
                <a:gd name="T85" fmla="*/ 2147483647 h 826"/>
                <a:gd name="T86" fmla="*/ 2147483647 w 877"/>
                <a:gd name="T87" fmla="*/ 2147483647 h 826"/>
                <a:gd name="T88" fmla="*/ 2147483647 w 877"/>
                <a:gd name="T89" fmla="*/ 2147483647 h 826"/>
                <a:gd name="T90" fmla="*/ 2147483647 w 877"/>
                <a:gd name="T91" fmla="*/ 2147483647 h 826"/>
                <a:gd name="T92" fmla="*/ 2147483647 w 877"/>
                <a:gd name="T93" fmla="*/ 2147483647 h 826"/>
                <a:gd name="T94" fmla="*/ 2147483647 w 877"/>
                <a:gd name="T95" fmla="*/ 2147483647 h 826"/>
                <a:gd name="T96" fmla="*/ 2147483647 w 877"/>
                <a:gd name="T97" fmla="*/ 2147483647 h 826"/>
                <a:gd name="T98" fmla="*/ 2147483647 w 877"/>
                <a:gd name="T99" fmla="*/ 2147483647 h 826"/>
                <a:gd name="T100" fmla="*/ 2147483647 w 877"/>
                <a:gd name="T101" fmla="*/ 2147483647 h 826"/>
                <a:gd name="T102" fmla="*/ 2147483647 w 877"/>
                <a:gd name="T103" fmla="*/ 2147483647 h 826"/>
                <a:gd name="T104" fmla="*/ 2147483647 w 877"/>
                <a:gd name="T105" fmla="*/ 0 h 82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77" h="826">
                  <a:moveTo>
                    <a:pt x="877" y="0"/>
                  </a:moveTo>
                  <a:lnTo>
                    <a:pt x="877" y="290"/>
                  </a:lnTo>
                  <a:lnTo>
                    <a:pt x="874" y="318"/>
                  </a:lnTo>
                  <a:lnTo>
                    <a:pt x="866" y="343"/>
                  </a:lnTo>
                  <a:lnTo>
                    <a:pt x="852" y="367"/>
                  </a:lnTo>
                  <a:lnTo>
                    <a:pt x="834" y="389"/>
                  </a:lnTo>
                  <a:lnTo>
                    <a:pt x="812" y="410"/>
                  </a:lnTo>
                  <a:lnTo>
                    <a:pt x="786" y="430"/>
                  </a:lnTo>
                  <a:lnTo>
                    <a:pt x="756" y="447"/>
                  </a:lnTo>
                  <a:lnTo>
                    <a:pt x="724" y="465"/>
                  </a:lnTo>
                  <a:lnTo>
                    <a:pt x="690" y="482"/>
                  </a:lnTo>
                  <a:lnTo>
                    <a:pt x="654" y="497"/>
                  </a:lnTo>
                  <a:lnTo>
                    <a:pt x="615" y="512"/>
                  </a:lnTo>
                  <a:lnTo>
                    <a:pt x="539" y="541"/>
                  </a:lnTo>
                  <a:lnTo>
                    <a:pt x="499" y="555"/>
                  </a:lnTo>
                  <a:lnTo>
                    <a:pt x="456" y="570"/>
                  </a:lnTo>
                  <a:lnTo>
                    <a:pt x="412" y="585"/>
                  </a:lnTo>
                  <a:lnTo>
                    <a:pt x="368" y="601"/>
                  </a:lnTo>
                  <a:lnTo>
                    <a:pt x="324" y="617"/>
                  </a:lnTo>
                  <a:lnTo>
                    <a:pt x="237" y="652"/>
                  </a:lnTo>
                  <a:lnTo>
                    <a:pt x="195" y="672"/>
                  </a:lnTo>
                  <a:lnTo>
                    <a:pt x="155" y="692"/>
                  </a:lnTo>
                  <a:lnTo>
                    <a:pt x="118" y="714"/>
                  </a:lnTo>
                  <a:lnTo>
                    <a:pt x="83" y="740"/>
                  </a:lnTo>
                  <a:lnTo>
                    <a:pt x="52" y="766"/>
                  </a:lnTo>
                  <a:lnTo>
                    <a:pt x="24" y="795"/>
                  </a:lnTo>
                  <a:lnTo>
                    <a:pt x="0" y="826"/>
                  </a:lnTo>
                  <a:lnTo>
                    <a:pt x="64" y="634"/>
                  </a:lnTo>
                  <a:lnTo>
                    <a:pt x="126" y="441"/>
                  </a:lnTo>
                  <a:lnTo>
                    <a:pt x="138" y="409"/>
                  </a:lnTo>
                  <a:lnTo>
                    <a:pt x="155" y="379"/>
                  </a:lnTo>
                  <a:lnTo>
                    <a:pt x="176" y="354"/>
                  </a:lnTo>
                  <a:lnTo>
                    <a:pt x="200" y="331"/>
                  </a:lnTo>
                  <a:lnTo>
                    <a:pt x="229" y="311"/>
                  </a:lnTo>
                  <a:lnTo>
                    <a:pt x="260" y="293"/>
                  </a:lnTo>
                  <a:lnTo>
                    <a:pt x="294" y="277"/>
                  </a:lnTo>
                  <a:lnTo>
                    <a:pt x="330" y="262"/>
                  </a:lnTo>
                  <a:lnTo>
                    <a:pt x="369" y="249"/>
                  </a:lnTo>
                  <a:lnTo>
                    <a:pt x="410" y="235"/>
                  </a:lnTo>
                  <a:lnTo>
                    <a:pt x="453" y="222"/>
                  </a:lnTo>
                  <a:lnTo>
                    <a:pt x="497" y="210"/>
                  </a:lnTo>
                  <a:lnTo>
                    <a:pt x="542" y="197"/>
                  </a:lnTo>
                  <a:lnTo>
                    <a:pt x="593" y="182"/>
                  </a:lnTo>
                  <a:lnTo>
                    <a:pt x="642" y="167"/>
                  </a:lnTo>
                  <a:lnTo>
                    <a:pt x="686" y="153"/>
                  </a:lnTo>
                  <a:lnTo>
                    <a:pt x="725" y="139"/>
                  </a:lnTo>
                  <a:lnTo>
                    <a:pt x="759" y="124"/>
                  </a:lnTo>
                  <a:lnTo>
                    <a:pt x="790" y="109"/>
                  </a:lnTo>
                  <a:lnTo>
                    <a:pt x="816" y="92"/>
                  </a:lnTo>
                  <a:lnTo>
                    <a:pt x="838" y="73"/>
                  </a:lnTo>
                  <a:lnTo>
                    <a:pt x="856" y="51"/>
                  </a:lnTo>
                  <a:lnTo>
                    <a:pt x="868" y="28"/>
                  </a:lnTo>
                  <a:lnTo>
                    <a:pt x="877" y="0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9" name="Freeform 12"/>
            <p:cNvSpPr>
              <a:spLocks/>
            </p:cNvSpPr>
            <p:nvPr userDrawn="1"/>
          </p:nvSpPr>
          <p:spPr bwMode="auto">
            <a:xfrm>
              <a:off x="5110272" y="4062181"/>
              <a:ext cx="488838" cy="249562"/>
            </a:xfrm>
            <a:custGeom>
              <a:avLst/>
              <a:gdLst>
                <a:gd name="T0" fmla="*/ 0 w 923"/>
                <a:gd name="T1" fmla="*/ 2147483647 h 469"/>
                <a:gd name="T2" fmla="*/ 2147483647 w 923"/>
                <a:gd name="T3" fmla="*/ 2147483647 h 469"/>
                <a:gd name="T4" fmla="*/ 2147483647 w 923"/>
                <a:gd name="T5" fmla="*/ 2147483647 h 469"/>
                <a:gd name="T6" fmla="*/ 2147483647 w 923"/>
                <a:gd name="T7" fmla="*/ 2147483647 h 469"/>
                <a:gd name="T8" fmla="*/ 2147483647 w 923"/>
                <a:gd name="T9" fmla="*/ 2147483647 h 469"/>
                <a:gd name="T10" fmla="*/ 2147483647 w 923"/>
                <a:gd name="T11" fmla="*/ 2147483647 h 469"/>
                <a:gd name="T12" fmla="*/ 2147483647 w 923"/>
                <a:gd name="T13" fmla="*/ 2147483647 h 469"/>
                <a:gd name="T14" fmla="*/ 2147483647 w 923"/>
                <a:gd name="T15" fmla="*/ 2147483647 h 469"/>
                <a:gd name="T16" fmla="*/ 2147483647 w 923"/>
                <a:gd name="T17" fmla="*/ 2147483647 h 469"/>
                <a:gd name="T18" fmla="*/ 2147483647 w 923"/>
                <a:gd name="T19" fmla="*/ 2147483647 h 469"/>
                <a:gd name="T20" fmla="*/ 2147483647 w 923"/>
                <a:gd name="T21" fmla="*/ 2147483647 h 469"/>
                <a:gd name="T22" fmla="*/ 2147483647 w 923"/>
                <a:gd name="T23" fmla="*/ 0 h 469"/>
                <a:gd name="T24" fmla="*/ 2147483647 w 923"/>
                <a:gd name="T25" fmla="*/ 0 h 469"/>
                <a:gd name="T26" fmla="*/ 2147483647 w 923"/>
                <a:gd name="T27" fmla="*/ 2147483647 h 469"/>
                <a:gd name="T28" fmla="*/ 2147483647 w 923"/>
                <a:gd name="T29" fmla="*/ 2147483647 h 469"/>
                <a:gd name="T30" fmla="*/ 2147483647 w 923"/>
                <a:gd name="T31" fmla="*/ 2147483647 h 469"/>
                <a:gd name="T32" fmla="*/ 2147483647 w 923"/>
                <a:gd name="T33" fmla="*/ 2147483647 h 469"/>
                <a:gd name="T34" fmla="*/ 2147483647 w 923"/>
                <a:gd name="T35" fmla="*/ 2147483647 h 469"/>
                <a:gd name="T36" fmla="*/ 2147483647 w 923"/>
                <a:gd name="T37" fmla="*/ 2147483647 h 469"/>
                <a:gd name="T38" fmla="*/ 2147483647 w 923"/>
                <a:gd name="T39" fmla="*/ 2147483647 h 469"/>
                <a:gd name="T40" fmla="*/ 2147483647 w 923"/>
                <a:gd name="T41" fmla="*/ 2147483647 h 469"/>
                <a:gd name="T42" fmla="*/ 2147483647 w 923"/>
                <a:gd name="T43" fmla="*/ 2147483647 h 469"/>
                <a:gd name="T44" fmla="*/ 2147483647 w 923"/>
                <a:gd name="T45" fmla="*/ 2147483647 h 469"/>
                <a:gd name="T46" fmla="*/ 2147483647 w 923"/>
                <a:gd name="T47" fmla="*/ 2147483647 h 469"/>
                <a:gd name="T48" fmla="*/ 2147483647 w 923"/>
                <a:gd name="T49" fmla="*/ 2147483647 h 469"/>
                <a:gd name="T50" fmla="*/ 2147483647 w 923"/>
                <a:gd name="T51" fmla="*/ 2147483647 h 469"/>
                <a:gd name="T52" fmla="*/ 2147483647 w 923"/>
                <a:gd name="T53" fmla="*/ 2147483647 h 469"/>
                <a:gd name="T54" fmla="*/ 2147483647 w 923"/>
                <a:gd name="T55" fmla="*/ 2147483647 h 469"/>
                <a:gd name="T56" fmla="*/ 2147483647 w 923"/>
                <a:gd name="T57" fmla="*/ 2147483647 h 469"/>
                <a:gd name="T58" fmla="*/ 2147483647 w 923"/>
                <a:gd name="T59" fmla="*/ 2147483647 h 469"/>
                <a:gd name="T60" fmla="*/ 2147483647 w 923"/>
                <a:gd name="T61" fmla="*/ 2147483647 h 469"/>
                <a:gd name="T62" fmla="*/ 2147483647 w 923"/>
                <a:gd name="T63" fmla="*/ 2147483647 h 469"/>
                <a:gd name="T64" fmla="*/ 2147483647 w 923"/>
                <a:gd name="T65" fmla="*/ 2147483647 h 469"/>
                <a:gd name="T66" fmla="*/ 2147483647 w 923"/>
                <a:gd name="T67" fmla="*/ 2147483647 h 469"/>
                <a:gd name="T68" fmla="*/ 2147483647 w 923"/>
                <a:gd name="T69" fmla="*/ 2147483647 h 469"/>
                <a:gd name="T70" fmla="*/ 2147483647 w 923"/>
                <a:gd name="T71" fmla="*/ 2147483647 h 469"/>
                <a:gd name="T72" fmla="*/ 2147483647 w 923"/>
                <a:gd name="T73" fmla="*/ 2147483647 h 469"/>
                <a:gd name="T74" fmla="*/ 2147483647 w 923"/>
                <a:gd name="T75" fmla="*/ 2147483647 h 469"/>
                <a:gd name="T76" fmla="*/ 2147483647 w 923"/>
                <a:gd name="T77" fmla="*/ 2147483647 h 469"/>
                <a:gd name="T78" fmla="*/ 2147483647 w 923"/>
                <a:gd name="T79" fmla="*/ 2147483647 h 469"/>
                <a:gd name="T80" fmla="*/ 2147483647 w 923"/>
                <a:gd name="T81" fmla="*/ 2147483647 h 469"/>
                <a:gd name="T82" fmla="*/ 2147483647 w 923"/>
                <a:gd name="T83" fmla="*/ 2147483647 h 469"/>
                <a:gd name="T84" fmla="*/ 2147483647 w 923"/>
                <a:gd name="T85" fmla="*/ 2147483647 h 469"/>
                <a:gd name="T86" fmla="*/ 2147483647 w 923"/>
                <a:gd name="T87" fmla="*/ 2147483647 h 469"/>
                <a:gd name="T88" fmla="*/ 2147483647 w 923"/>
                <a:gd name="T89" fmla="*/ 2147483647 h 469"/>
                <a:gd name="T90" fmla="*/ 2147483647 w 923"/>
                <a:gd name="T91" fmla="*/ 2147483647 h 469"/>
                <a:gd name="T92" fmla="*/ 2147483647 w 923"/>
                <a:gd name="T93" fmla="*/ 2147483647 h 469"/>
                <a:gd name="T94" fmla="*/ 2147483647 w 923"/>
                <a:gd name="T95" fmla="*/ 2147483647 h 469"/>
                <a:gd name="T96" fmla="*/ 2147483647 w 923"/>
                <a:gd name="T97" fmla="*/ 2147483647 h 469"/>
                <a:gd name="T98" fmla="*/ 2147483647 w 923"/>
                <a:gd name="T99" fmla="*/ 2147483647 h 469"/>
                <a:gd name="T100" fmla="*/ 2147483647 w 923"/>
                <a:gd name="T101" fmla="*/ 2147483647 h 469"/>
                <a:gd name="T102" fmla="*/ 2147483647 w 923"/>
                <a:gd name="T103" fmla="*/ 2147483647 h 469"/>
                <a:gd name="T104" fmla="*/ 0 w 923"/>
                <a:gd name="T105" fmla="*/ 2147483647 h 4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23" h="469">
                  <a:moveTo>
                    <a:pt x="0" y="33"/>
                  </a:moveTo>
                  <a:lnTo>
                    <a:pt x="33" y="30"/>
                  </a:lnTo>
                  <a:lnTo>
                    <a:pt x="68" y="26"/>
                  </a:lnTo>
                  <a:lnTo>
                    <a:pt x="103" y="22"/>
                  </a:lnTo>
                  <a:lnTo>
                    <a:pt x="140" y="19"/>
                  </a:lnTo>
                  <a:lnTo>
                    <a:pt x="174" y="15"/>
                  </a:lnTo>
                  <a:lnTo>
                    <a:pt x="208" y="11"/>
                  </a:lnTo>
                  <a:lnTo>
                    <a:pt x="238" y="9"/>
                  </a:lnTo>
                  <a:lnTo>
                    <a:pt x="265" y="5"/>
                  </a:lnTo>
                  <a:lnTo>
                    <a:pt x="288" y="3"/>
                  </a:lnTo>
                  <a:lnTo>
                    <a:pt x="305" y="1"/>
                  </a:lnTo>
                  <a:lnTo>
                    <a:pt x="318" y="0"/>
                  </a:lnTo>
                  <a:lnTo>
                    <a:pt x="348" y="0"/>
                  </a:lnTo>
                  <a:lnTo>
                    <a:pt x="378" y="5"/>
                  </a:lnTo>
                  <a:lnTo>
                    <a:pt x="408" y="17"/>
                  </a:lnTo>
                  <a:lnTo>
                    <a:pt x="435" y="34"/>
                  </a:lnTo>
                  <a:lnTo>
                    <a:pt x="463" y="56"/>
                  </a:lnTo>
                  <a:lnTo>
                    <a:pt x="490" y="81"/>
                  </a:lnTo>
                  <a:lnTo>
                    <a:pt x="516" y="111"/>
                  </a:lnTo>
                  <a:lnTo>
                    <a:pt x="540" y="143"/>
                  </a:lnTo>
                  <a:lnTo>
                    <a:pt x="566" y="178"/>
                  </a:lnTo>
                  <a:lnTo>
                    <a:pt x="589" y="215"/>
                  </a:lnTo>
                  <a:lnTo>
                    <a:pt x="613" y="253"/>
                  </a:lnTo>
                  <a:lnTo>
                    <a:pt x="638" y="289"/>
                  </a:lnTo>
                  <a:lnTo>
                    <a:pt x="667" y="324"/>
                  </a:lnTo>
                  <a:lnTo>
                    <a:pt x="696" y="356"/>
                  </a:lnTo>
                  <a:lnTo>
                    <a:pt x="728" y="384"/>
                  </a:lnTo>
                  <a:lnTo>
                    <a:pt x="762" y="411"/>
                  </a:lnTo>
                  <a:lnTo>
                    <a:pt x="800" y="433"/>
                  </a:lnTo>
                  <a:lnTo>
                    <a:pt x="838" y="450"/>
                  </a:lnTo>
                  <a:lnTo>
                    <a:pt x="879" y="462"/>
                  </a:lnTo>
                  <a:lnTo>
                    <a:pt x="923" y="469"/>
                  </a:lnTo>
                  <a:lnTo>
                    <a:pt x="452" y="469"/>
                  </a:lnTo>
                  <a:lnTo>
                    <a:pt x="420" y="466"/>
                  </a:lnTo>
                  <a:lnTo>
                    <a:pt x="392" y="460"/>
                  </a:lnTo>
                  <a:lnTo>
                    <a:pt x="368" y="450"/>
                  </a:lnTo>
                  <a:lnTo>
                    <a:pt x="347" y="437"/>
                  </a:lnTo>
                  <a:lnTo>
                    <a:pt x="329" y="421"/>
                  </a:lnTo>
                  <a:lnTo>
                    <a:pt x="313" y="403"/>
                  </a:lnTo>
                  <a:lnTo>
                    <a:pt x="299" y="383"/>
                  </a:lnTo>
                  <a:lnTo>
                    <a:pt x="286" y="361"/>
                  </a:lnTo>
                  <a:lnTo>
                    <a:pt x="275" y="338"/>
                  </a:lnTo>
                  <a:lnTo>
                    <a:pt x="253" y="290"/>
                  </a:lnTo>
                  <a:lnTo>
                    <a:pt x="231" y="239"/>
                  </a:lnTo>
                  <a:lnTo>
                    <a:pt x="213" y="204"/>
                  </a:lnTo>
                  <a:lnTo>
                    <a:pt x="193" y="171"/>
                  </a:lnTo>
                  <a:lnTo>
                    <a:pt x="173" y="141"/>
                  </a:lnTo>
                  <a:lnTo>
                    <a:pt x="148" y="112"/>
                  </a:lnTo>
                  <a:lnTo>
                    <a:pt x="123" y="88"/>
                  </a:lnTo>
                  <a:lnTo>
                    <a:pt x="96" y="67"/>
                  </a:lnTo>
                  <a:lnTo>
                    <a:pt x="66" y="50"/>
                  </a:lnTo>
                  <a:lnTo>
                    <a:pt x="34" y="39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10" name="Freeform 13"/>
            <p:cNvSpPr>
              <a:spLocks noEditPoints="1"/>
            </p:cNvSpPr>
            <p:nvPr userDrawn="1"/>
          </p:nvSpPr>
          <p:spPr bwMode="auto">
            <a:xfrm>
              <a:off x="5308450" y="4392290"/>
              <a:ext cx="1290798" cy="227115"/>
            </a:xfrm>
            <a:custGeom>
              <a:avLst/>
              <a:gdLst>
                <a:gd name="T0" fmla="*/ 2147483647 w 2439"/>
                <a:gd name="T1" fmla="*/ 2147483647 h 430"/>
                <a:gd name="T2" fmla="*/ 2147483647 w 2439"/>
                <a:gd name="T3" fmla="*/ 2147483647 h 430"/>
                <a:gd name="T4" fmla="*/ 2147483647 w 2439"/>
                <a:gd name="T5" fmla="*/ 2147483647 h 430"/>
                <a:gd name="T6" fmla="*/ 2147483647 w 2439"/>
                <a:gd name="T7" fmla="*/ 2147483647 h 430"/>
                <a:gd name="T8" fmla="*/ 2147483647 w 2439"/>
                <a:gd name="T9" fmla="*/ 2147483647 h 430"/>
                <a:gd name="T10" fmla="*/ 2147483647 w 2439"/>
                <a:gd name="T11" fmla="*/ 2147483647 h 430"/>
                <a:gd name="T12" fmla="*/ 2147483647 w 2439"/>
                <a:gd name="T13" fmla="*/ 2147483647 h 430"/>
                <a:gd name="T14" fmla="*/ 2147483647 w 2439"/>
                <a:gd name="T15" fmla="*/ 2147483647 h 430"/>
                <a:gd name="T16" fmla="*/ 2147483647 w 2439"/>
                <a:gd name="T17" fmla="*/ 2147483647 h 430"/>
                <a:gd name="T18" fmla="*/ 2147483647 w 2439"/>
                <a:gd name="T19" fmla="*/ 2147483647 h 430"/>
                <a:gd name="T20" fmla="*/ 2147483647 w 2439"/>
                <a:gd name="T21" fmla="*/ 2147483647 h 430"/>
                <a:gd name="T22" fmla="*/ 2147483647 w 2439"/>
                <a:gd name="T23" fmla="*/ 2147483647 h 430"/>
                <a:gd name="T24" fmla="*/ 2147483647 w 2439"/>
                <a:gd name="T25" fmla="*/ 2147483647 h 430"/>
                <a:gd name="T26" fmla="*/ 2147483647 w 2439"/>
                <a:gd name="T27" fmla="*/ 2147483647 h 430"/>
                <a:gd name="T28" fmla="*/ 2147483647 w 2439"/>
                <a:gd name="T29" fmla="*/ 2147483647 h 430"/>
                <a:gd name="T30" fmla="*/ 2147483647 w 2439"/>
                <a:gd name="T31" fmla="*/ 2147483647 h 430"/>
                <a:gd name="T32" fmla="*/ 2147483647 w 2439"/>
                <a:gd name="T33" fmla="*/ 2147483647 h 430"/>
                <a:gd name="T34" fmla="*/ 2147483647 w 2439"/>
                <a:gd name="T35" fmla="*/ 2147483647 h 430"/>
                <a:gd name="T36" fmla="*/ 2147483647 w 2439"/>
                <a:gd name="T37" fmla="*/ 2147483647 h 430"/>
                <a:gd name="T38" fmla="*/ 2147483647 w 2439"/>
                <a:gd name="T39" fmla="*/ 2147483647 h 430"/>
                <a:gd name="T40" fmla="*/ 2147483647 w 2439"/>
                <a:gd name="T41" fmla="*/ 2147483647 h 430"/>
                <a:gd name="T42" fmla="*/ 2147483647 w 2439"/>
                <a:gd name="T43" fmla="*/ 2147483647 h 430"/>
                <a:gd name="T44" fmla="*/ 2147483647 w 2439"/>
                <a:gd name="T45" fmla="*/ 2147483647 h 430"/>
                <a:gd name="T46" fmla="*/ 2147483647 w 2439"/>
                <a:gd name="T47" fmla="*/ 2147483647 h 430"/>
                <a:gd name="T48" fmla="*/ 2147483647 w 2439"/>
                <a:gd name="T49" fmla="*/ 2147483647 h 430"/>
                <a:gd name="T50" fmla="*/ 2147483647 w 2439"/>
                <a:gd name="T51" fmla="*/ 2147483647 h 430"/>
                <a:gd name="T52" fmla="*/ 2147483647 w 2439"/>
                <a:gd name="T53" fmla="*/ 2147483647 h 430"/>
                <a:gd name="T54" fmla="*/ 2147483647 w 2439"/>
                <a:gd name="T55" fmla="*/ 2147483647 h 430"/>
                <a:gd name="T56" fmla="*/ 2147483647 w 2439"/>
                <a:gd name="T57" fmla="*/ 2147483647 h 430"/>
                <a:gd name="T58" fmla="*/ 2147483647 w 2439"/>
                <a:gd name="T59" fmla="*/ 2147483647 h 430"/>
                <a:gd name="T60" fmla="*/ 2147483647 w 2439"/>
                <a:gd name="T61" fmla="*/ 2147483647 h 430"/>
                <a:gd name="T62" fmla="*/ 2147483647 w 2439"/>
                <a:gd name="T63" fmla="*/ 2147483647 h 430"/>
                <a:gd name="T64" fmla="*/ 2147483647 w 2439"/>
                <a:gd name="T65" fmla="*/ 2147483647 h 430"/>
                <a:gd name="T66" fmla="*/ 2147483647 w 2439"/>
                <a:gd name="T67" fmla="*/ 2147483647 h 430"/>
                <a:gd name="T68" fmla="*/ 2147483647 w 2439"/>
                <a:gd name="T69" fmla="*/ 2147483647 h 430"/>
                <a:gd name="T70" fmla="*/ 2147483647 w 2439"/>
                <a:gd name="T71" fmla="*/ 2147483647 h 430"/>
                <a:gd name="T72" fmla="*/ 2147483647 w 2439"/>
                <a:gd name="T73" fmla="*/ 2147483647 h 430"/>
                <a:gd name="T74" fmla="*/ 2147483647 w 2439"/>
                <a:gd name="T75" fmla="*/ 2147483647 h 430"/>
                <a:gd name="T76" fmla="*/ 2147483647 w 2439"/>
                <a:gd name="T77" fmla="*/ 2147483647 h 430"/>
                <a:gd name="T78" fmla="*/ 2147483647 w 2439"/>
                <a:gd name="T79" fmla="*/ 2147483647 h 430"/>
                <a:gd name="T80" fmla="*/ 2147483647 w 2439"/>
                <a:gd name="T81" fmla="*/ 2147483647 h 430"/>
                <a:gd name="T82" fmla="*/ 2147483647 w 2439"/>
                <a:gd name="T83" fmla="*/ 2147483647 h 430"/>
                <a:gd name="T84" fmla="*/ 2147483647 w 2439"/>
                <a:gd name="T85" fmla="*/ 2147483647 h 430"/>
                <a:gd name="T86" fmla="*/ 2147483647 w 2439"/>
                <a:gd name="T87" fmla="*/ 2147483647 h 430"/>
                <a:gd name="T88" fmla="*/ 2147483647 w 2439"/>
                <a:gd name="T89" fmla="*/ 2147483647 h 430"/>
                <a:gd name="T90" fmla="*/ 2147483647 w 2439"/>
                <a:gd name="T91" fmla="*/ 0 h 430"/>
                <a:gd name="T92" fmla="*/ 2147483647 w 2439"/>
                <a:gd name="T93" fmla="*/ 2147483647 h 430"/>
                <a:gd name="T94" fmla="*/ 2147483647 w 2439"/>
                <a:gd name="T95" fmla="*/ 2147483647 h 430"/>
                <a:gd name="T96" fmla="*/ 2147483647 w 2439"/>
                <a:gd name="T97" fmla="*/ 2147483647 h 430"/>
                <a:gd name="T98" fmla="*/ 2147483647 w 2439"/>
                <a:gd name="T99" fmla="*/ 2147483647 h 430"/>
                <a:gd name="T100" fmla="*/ 2147483647 w 2439"/>
                <a:gd name="T101" fmla="*/ 2147483647 h 430"/>
                <a:gd name="T102" fmla="*/ 2147483647 w 2439"/>
                <a:gd name="T103" fmla="*/ 2147483647 h 430"/>
                <a:gd name="T104" fmla="*/ 2147483647 w 2439"/>
                <a:gd name="T105" fmla="*/ 2147483647 h 430"/>
                <a:gd name="T106" fmla="*/ 2147483647 w 2439"/>
                <a:gd name="T107" fmla="*/ 2147483647 h 430"/>
                <a:gd name="T108" fmla="*/ 2147483647 w 2439"/>
                <a:gd name="T109" fmla="*/ 2147483647 h 430"/>
                <a:gd name="T110" fmla="*/ 2147483647 w 2439"/>
                <a:gd name="T111" fmla="*/ 2147483647 h 430"/>
                <a:gd name="T112" fmla="*/ 2147483647 w 2439"/>
                <a:gd name="T113" fmla="*/ 2147483647 h 43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39" h="430">
                  <a:moveTo>
                    <a:pt x="135" y="78"/>
                  </a:moveTo>
                  <a:lnTo>
                    <a:pt x="0" y="78"/>
                  </a:lnTo>
                  <a:lnTo>
                    <a:pt x="0" y="3"/>
                  </a:lnTo>
                  <a:lnTo>
                    <a:pt x="365" y="3"/>
                  </a:lnTo>
                  <a:lnTo>
                    <a:pt x="365" y="78"/>
                  </a:lnTo>
                  <a:lnTo>
                    <a:pt x="225" y="78"/>
                  </a:lnTo>
                  <a:lnTo>
                    <a:pt x="225" y="427"/>
                  </a:lnTo>
                  <a:lnTo>
                    <a:pt x="135" y="427"/>
                  </a:lnTo>
                  <a:lnTo>
                    <a:pt x="135" y="78"/>
                  </a:lnTo>
                  <a:close/>
                  <a:moveTo>
                    <a:pt x="276" y="427"/>
                  </a:moveTo>
                  <a:lnTo>
                    <a:pt x="452" y="3"/>
                  </a:lnTo>
                  <a:lnTo>
                    <a:pt x="556" y="3"/>
                  </a:lnTo>
                  <a:lnTo>
                    <a:pt x="732" y="427"/>
                  </a:lnTo>
                  <a:lnTo>
                    <a:pt x="626" y="427"/>
                  </a:lnTo>
                  <a:lnTo>
                    <a:pt x="585" y="328"/>
                  </a:lnTo>
                  <a:lnTo>
                    <a:pt x="424" y="328"/>
                  </a:lnTo>
                  <a:lnTo>
                    <a:pt x="383" y="427"/>
                  </a:lnTo>
                  <a:lnTo>
                    <a:pt x="276" y="427"/>
                  </a:lnTo>
                  <a:close/>
                  <a:moveTo>
                    <a:pt x="505" y="104"/>
                  </a:moveTo>
                  <a:lnTo>
                    <a:pt x="443" y="254"/>
                  </a:lnTo>
                  <a:lnTo>
                    <a:pt x="564" y="254"/>
                  </a:lnTo>
                  <a:lnTo>
                    <a:pt x="505" y="104"/>
                  </a:lnTo>
                  <a:close/>
                  <a:moveTo>
                    <a:pt x="824" y="3"/>
                  </a:moveTo>
                  <a:lnTo>
                    <a:pt x="824" y="257"/>
                  </a:lnTo>
                  <a:lnTo>
                    <a:pt x="825" y="276"/>
                  </a:lnTo>
                  <a:lnTo>
                    <a:pt x="827" y="292"/>
                  </a:lnTo>
                  <a:lnTo>
                    <a:pt x="830" y="304"/>
                  </a:lnTo>
                  <a:lnTo>
                    <a:pt x="836" y="319"/>
                  </a:lnTo>
                  <a:lnTo>
                    <a:pt x="846" y="333"/>
                  </a:lnTo>
                  <a:lnTo>
                    <a:pt x="862" y="345"/>
                  </a:lnTo>
                  <a:lnTo>
                    <a:pt x="879" y="352"/>
                  </a:lnTo>
                  <a:lnTo>
                    <a:pt x="899" y="358"/>
                  </a:lnTo>
                  <a:lnTo>
                    <a:pt x="921" y="359"/>
                  </a:lnTo>
                  <a:lnTo>
                    <a:pt x="941" y="358"/>
                  </a:lnTo>
                  <a:lnTo>
                    <a:pt x="958" y="355"/>
                  </a:lnTo>
                  <a:lnTo>
                    <a:pt x="974" y="349"/>
                  </a:lnTo>
                  <a:lnTo>
                    <a:pt x="988" y="341"/>
                  </a:lnTo>
                  <a:lnTo>
                    <a:pt x="998" y="332"/>
                  </a:lnTo>
                  <a:lnTo>
                    <a:pt x="1006" y="321"/>
                  </a:lnTo>
                  <a:lnTo>
                    <a:pt x="1009" y="310"/>
                  </a:lnTo>
                  <a:lnTo>
                    <a:pt x="1012" y="295"/>
                  </a:lnTo>
                  <a:lnTo>
                    <a:pt x="1013" y="278"/>
                  </a:lnTo>
                  <a:lnTo>
                    <a:pt x="1014" y="257"/>
                  </a:lnTo>
                  <a:lnTo>
                    <a:pt x="1014" y="3"/>
                  </a:lnTo>
                  <a:lnTo>
                    <a:pt x="1104" y="3"/>
                  </a:lnTo>
                  <a:lnTo>
                    <a:pt x="1104" y="252"/>
                  </a:lnTo>
                  <a:lnTo>
                    <a:pt x="1103" y="283"/>
                  </a:lnTo>
                  <a:lnTo>
                    <a:pt x="1100" y="311"/>
                  </a:lnTo>
                  <a:lnTo>
                    <a:pt x="1095" y="335"/>
                  </a:lnTo>
                  <a:lnTo>
                    <a:pt x="1087" y="355"/>
                  </a:lnTo>
                  <a:lnTo>
                    <a:pt x="1076" y="372"/>
                  </a:lnTo>
                  <a:lnTo>
                    <a:pt x="1062" y="386"/>
                  </a:lnTo>
                  <a:lnTo>
                    <a:pt x="1040" y="403"/>
                  </a:lnTo>
                  <a:lnTo>
                    <a:pt x="1015" y="415"/>
                  </a:lnTo>
                  <a:lnTo>
                    <a:pt x="987" y="424"/>
                  </a:lnTo>
                  <a:lnTo>
                    <a:pt x="955" y="428"/>
                  </a:lnTo>
                  <a:lnTo>
                    <a:pt x="920" y="430"/>
                  </a:lnTo>
                  <a:lnTo>
                    <a:pt x="883" y="428"/>
                  </a:lnTo>
                  <a:lnTo>
                    <a:pt x="850" y="424"/>
                  </a:lnTo>
                  <a:lnTo>
                    <a:pt x="820" y="415"/>
                  </a:lnTo>
                  <a:lnTo>
                    <a:pt x="796" y="403"/>
                  </a:lnTo>
                  <a:lnTo>
                    <a:pt x="776" y="388"/>
                  </a:lnTo>
                  <a:lnTo>
                    <a:pt x="762" y="372"/>
                  </a:lnTo>
                  <a:lnTo>
                    <a:pt x="751" y="355"/>
                  </a:lnTo>
                  <a:lnTo>
                    <a:pt x="743" y="337"/>
                  </a:lnTo>
                  <a:lnTo>
                    <a:pt x="739" y="316"/>
                  </a:lnTo>
                  <a:lnTo>
                    <a:pt x="735" y="290"/>
                  </a:lnTo>
                  <a:lnTo>
                    <a:pt x="734" y="259"/>
                  </a:lnTo>
                  <a:lnTo>
                    <a:pt x="734" y="3"/>
                  </a:lnTo>
                  <a:lnTo>
                    <a:pt x="824" y="3"/>
                  </a:lnTo>
                  <a:close/>
                  <a:moveTo>
                    <a:pt x="1258" y="266"/>
                  </a:moveTo>
                  <a:lnTo>
                    <a:pt x="1258" y="427"/>
                  </a:lnTo>
                  <a:lnTo>
                    <a:pt x="1168" y="427"/>
                  </a:lnTo>
                  <a:lnTo>
                    <a:pt x="1168" y="3"/>
                  </a:lnTo>
                  <a:lnTo>
                    <a:pt x="1375" y="3"/>
                  </a:lnTo>
                  <a:lnTo>
                    <a:pt x="1408" y="4"/>
                  </a:lnTo>
                  <a:lnTo>
                    <a:pt x="1437" y="6"/>
                  </a:lnTo>
                  <a:lnTo>
                    <a:pt x="1462" y="11"/>
                  </a:lnTo>
                  <a:lnTo>
                    <a:pt x="1482" y="17"/>
                  </a:lnTo>
                  <a:lnTo>
                    <a:pt x="1499" y="25"/>
                  </a:lnTo>
                  <a:lnTo>
                    <a:pt x="1514" y="37"/>
                  </a:lnTo>
                  <a:lnTo>
                    <a:pt x="1526" y="50"/>
                  </a:lnTo>
                  <a:lnTo>
                    <a:pt x="1536" y="66"/>
                  </a:lnTo>
                  <a:lnTo>
                    <a:pt x="1544" y="83"/>
                  </a:lnTo>
                  <a:lnTo>
                    <a:pt x="1548" y="101"/>
                  </a:lnTo>
                  <a:lnTo>
                    <a:pt x="1549" y="121"/>
                  </a:lnTo>
                  <a:lnTo>
                    <a:pt x="1547" y="149"/>
                  </a:lnTo>
                  <a:lnTo>
                    <a:pt x="1542" y="174"/>
                  </a:lnTo>
                  <a:lnTo>
                    <a:pt x="1532" y="195"/>
                  </a:lnTo>
                  <a:lnTo>
                    <a:pt x="1518" y="214"/>
                  </a:lnTo>
                  <a:lnTo>
                    <a:pt x="1505" y="226"/>
                  </a:lnTo>
                  <a:lnTo>
                    <a:pt x="1488" y="236"/>
                  </a:lnTo>
                  <a:lnTo>
                    <a:pt x="1468" y="245"/>
                  </a:lnTo>
                  <a:lnTo>
                    <a:pt x="1491" y="254"/>
                  </a:lnTo>
                  <a:lnTo>
                    <a:pt x="1506" y="263"/>
                  </a:lnTo>
                  <a:lnTo>
                    <a:pt x="1518" y="276"/>
                  </a:lnTo>
                  <a:lnTo>
                    <a:pt x="1529" y="292"/>
                  </a:lnTo>
                  <a:lnTo>
                    <a:pt x="1536" y="307"/>
                  </a:lnTo>
                  <a:lnTo>
                    <a:pt x="1540" y="322"/>
                  </a:lnTo>
                  <a:lnTo>
                    <a:pt x="1543" y="333"/>
                  </a:lnTo>
                  <a:lnTo>
                    <a:pt x="1544" y="346"/>
                  </a:lnTo>
                  <a:lnTo>
                    <a:pt x="1546" y="363"/>
                  </a:lnTo>
                  <a:lnTo>
                    <a:pt x="1548" y="391"/>
                  </a:lnTo>
                  <a:lnTo>
                    <a:pt x="1551" y="412"/>
                  </a:lnTo>
                  <a:lnTo>
                    <a:pt x="1556" y="427"/>
                  </a:lnTo>
                  <a:lnTo>
                    <a:pt x="1455" y="427"/>
                  </a:lnTo>
                  <a:lnTo>
                    <a:pt x="1451" y="414"/>
                  </a:lnTo>
                  <a:lnTo>
                    <a:pt x="1448" y="394"/>
                  </a:lnTo>
                  <a:lnTo>
                    <a:pt x="1445" y="367"/>
                  </a:lnTo>
                  <a:lnTo>
                    <a:pt x="1442" y="344"/>
                  </a:lnTo>
                  <a:lnTo>
                    <a:pt x="1437" y="325"/>
                  </a:lnTo>
                  <a:lnTo>
                    <a:pt x="1432" y="310"/>
                  </a:lnTo>
                  <a:lnTo>
                    <a:pt x="1424" y="297"/>
                  </a:lnTo>
                  <a:lnTo>
                    <a:pt x="1414" y="288"/>
                  </a:lnTo>
                  <a:lnTo>
                    <a:pt x="1402" y="279"/>
                  </a:lnTo>
                  <a:lnTo>
                    <a:pt x="1383" y="271"/>
                  </a:lnTo>
                  <a:lnTo>
                    <a:pt x="1359" y="267"/>
                  </a:lnTo>
                  <a:lnTo>
                    <a:pt x="1331" y="266"/>
                  </a:lnTo>
                  <a:lnTo>
                    <a:pt x="1258" y="266"/>
                  </a:lnTo>
                  <a:close/>
                  <a:moveTo>
                    <a:pt x="1258" y="190"/>
                  </a:moveTo>
                  <a:lnTo>
                    <a:pt x="1384" y="190"/>
                  </a:lnTo>
                  <a:lnTo>
                    <a:pt x="1403" y="189"/>
                  </a:lnTo>
                  <a:lnTo>
                    <a:pt x="1419" y="187"/>
                  </a:lnTo>
                  <a:lnTo>
                    <a:pt x="1429" y="181"/>
                  </a:lnTo>
                  <a:lnTo>
                    <a:pt x="1438" y="172"/>
                  </a:lnTo>
                  <a:lnTo>
                    <a:pt x="1445" y="161"/>
                  </a:lnTo>
                  <a:lnTo>
                    <a:pt x="1449" y="148"/>
                  </a:lnTo>
                  <a:lnTo>
                    <a:pt x="1450" y="132"/>
                  </a:lnTo>
                  <a:lnTo>
                    <a:pt x="1448" y="114"/>
                  </a:lnTo>
                  <a:lnTo>
                    <a:pt x="1443" y="100"/>
                  </a:lnTo>
                  <a:lnTo>
                    <a:pt x="1433" y="89"/>
                  </a:lnTo>
                  <a:lnTo>
                    <a:pt x="1420" y="82"/>
                  </a:lnTo>
                  <a:lnTo>
                    <a:pt x="1411" y="80"/>
                  </a:lnTo>
                  <a:lnTo>
                    <a:pt x="1399" y="79"/>
                  </a:lnTo>
                  <a:lnTo>
                    <a:pt x="1384" y="78"/>
                  </a:lnTo>
                  <a:lnTo>
                    <a:pt x="1258" y="78"/>
                  </a:lnTo>
                  <a:lnTo>
                    <a:pt x="1258" y="190"/>
                  </a:lnTo>
                  <a:close/>
                  <a:moveTo>
                    <a:pt x="1802" y="0"/>
                  </a:moveTo>
                  <a:lnTo>
                    <a:pt x="1833" y="1"/>
                  </a:lnTo>
                  <a:lnTo>
                    <a:pt x="1862" y="5"/>
                  </a:lnTo>
                  <a:lnTo>
                    <a:pt x="1889" y="12"/>
                  </a:lnTo>
                  <a:lnTo>
                    <a:pt x="1914" y="22"/>
                  </a:lnTo>
                  <a:lnTo>
                    <a:pt x="1935" y="34"/>
                  </a:lnTo>
                  <a:lnTo>
                    <a:pt x="1953" y="48"/>
                  </a:lnTo>
                  <a:lnTo>
                    <a:pt x="1970" y="66"/>
                  </a:lnTo>
                  <a:lnTo>
                    <a:pt x="1983" y="85"/>
                  </a:lnTo>
                  <a:lnTo>
                    <a:pt x="1993" y="109"/>
                  </a:lnTo>
                  <a:lnTo>
                    <a:pt x="2003" y="143"/>
                  </a:lnTo>
                  <a:lnTo>
                    <a:pt x="2009" y="180"/>
                  </a:lnTo>
                  <a:lnTo>
                    <a:pt x="2012" y="221"/>
                  </a:lnTo>
                  <a:lnTo>
                    <a:pt x="2010" y="252"/>
                  </a:lnTo>
                  <a:lnTo>
                    <a:pt x="2006" y="282"/>
                  </a:lnTo>
                  <a:lnTo>
                    <a:pt x="1999" y="308"/>
                  </a:lnTo>
                  <a:lnTo>
                    <a:pt x="1990" y="333"/>
                  </a:lnTo>
                  <a:lnTo>
                    <a:pt x="1974" y="359"/>
                  </a:lnTo>
                  <a:lnTo>
                    <a:pt x="1954" y="381"/>
                  </a:lnTo>
                  <a:lnTo>
                    <a:pt x="1932" y="400"/>
                  </a:lnTo>
                  <a:lnTo>
                    <a:pt x="1906" y="413"/>
                  </a:lnTo>
                  <a:lnTo>
                    <a:pt x="1876" y="422"/>
                  </a:lnTo>
                  <a:lnTo>
                    <a:pt x="1844" y="427"/>
                  </a:lnTo>
                  <a:lnTo>
                    <a:pt x="1808" y="429"/>
                  </a:lnTo>
                  <a:lnTo>
                    <a:pt x="1774" y="428"/>
                  </a:lnTo>
                  <a:lnTo>
                    <a:pt x="1741" y="423"/>
                  </a:lnTo>
                  <a:lnTo>
                    <a:pt x="1712" y="415"/>
                  </a:lnTo>
                  <a:lnTo>
                    <a:pt x="1684" y="403"/>
                  </a:lnTo>
                  <a:lnTo>
                    <a:pt x="1663" y="390"/>
                  </a:lnTo>
                  <a:lnTo>
                    <a:pt x="1645" y="374"/>
                  </a:lnTo>
                  <a:lnTo>
                    <a:pt x="1629" y="355"/>
                  </a:lnTo>
                  <a:lnTo>
                    <a:pt x="1616" y="333"/>
                  </a:lnTo>
                  <a:lnTo>
                    <a:pt x="1605" y="307"/>
                  </a:lnTo>
                  <a:lnTo>
                    <a:pt x="1598" y="280"/>
                  </a:lnTo>
                  <a:lnTo>
                    <a:pt x="1593" y="250"/>
                  </a:lnTo>
                  <a:lnTo>
                    <a:pt x="1592" y="217"/>
                  </a:lnTo>
                  <a:lnTo>
                    <a:pt x="1594" y="179"/>
                  </a:lnTo>
                  <a:lnTo>
                    <a:pt x="1599" y="144"/>
                  </a:lnTo>
                  <a:lnTo>
                    <a:pt x="1607" y="113"/>
                  </a:lnTo>
                  <a:lnTo>
                    <a:pt x="1619" y="87"/>
                  </a:lnTo>
                  <a:lnTo>
                    <a:pt x="1634" y="63"/>
                  </a:lnTo>
                  <a:lnTo>
                    <a:pt x="1652" y="44"/>
                  </a:lnTo>
                  <a:lnTo>
                    <a:pt x="1674" y="28"/>
                  </a:lnTo>
                  <a:lnTo>
                    <a:pt x="1701" y="16"/>
                  </a:lnTo>
                  <a:lnTo>
                    <a:pt x="1730" y="7"/>
                  </a:lnTo>
                  <a:lnTo>
                    <a:pt x="1764" y="2"/>
                  </a:lnTo>
                  <a:lnTo>
                    <a:pt x="1802" y="0"/>
                  </a:lnTo>
                  <a:close/>
                  <a:moveTo>
                    <a:pt x="1803" y="71"/>
                  </a:moveTo>
                  <a:lnTo>
                    <a:pt x="1780" y="73"/>
                  </a:lnTo>
                  <a:lnTo>
                    <a:pt x="1759" y="78"/>
                  </a:lnTo>
                  <a:lnTo>
                    <a:pt x="1740" y="87"/>
                  </a:lnTo>
                  <a:lnTo>
                    <a:pt x="1725" y="98"/>
                  </a:lnTo>
                  <a:lnTo>
                    <a:pt x="1713" y="112"/>
                  </a:lnTo>
                  <a:lnTo>
                    <a:pt x="1704" y="131"/>
                  </a:lnTo>
                  <a:lnTo>
                    <a:pt x="1697" y="154"/>
                  </a:lnTo>
                  <a:lnTo>
                    <a:pt x="1693" y="181"/>
                  </a:lnTo>
                  <a:lnTo>
                    <a:pt x="1692" y="214"/>
                  </a:lnTo>
                  <a:lnTo>
                    <a:pt x="1694" y="249"/>
                  </a:lnTo>
                  <a:lnTo>
                    <a:pt x="1699" y="279"/>
                  </a:lnTo>
                  <a:lnTo>
                    <a:pt x="1707" y="304"/>
                  </a:lnTo>
                  <a:lnTo>
                    <a:pt x="1718" y="324"/>
                  </a:lnTo>
                  <a:lnTo>
                    <a:pt x="1734" y="339"/>
                  </a:lnTo>
                  <a:lnTo>
                    <a:pt x="1752" y="349"/>
                  </a:lnTo>
                  <a:lnTo>
                    <a:pt x="1775" y="356"/>
                  </a:lnTo>
                  <a:lnTo>
                    <a:pt x="1803" y="358"/>
                  </a:lnTo>
                  <a:lnTo>
                    <a:pt x="1829" y="356"/>
                  </a:lnTo>
                  <a:lnTo>
                    <a:pt x="1851" y="349"/>
                  </a:lnTo>
                  <a:lnTo>
                    <a:pt x="1870" y="339"/>
                  </a:lnTo>
                  <a:lnTo>
                    <a:pt x="1885" y="324"/>
                  </a:lnTo>
                  <a:lnTo>
                    <a:pt x="1897" y="303"/>
                  </a:lnTo>
                  <a:lnTo>
                    <a:pt x="1905" y="279"/>
                  </a:lnTo>
                  <a:lnTo>
                    <a:pt x="1910" y="249"/>
                  </a:lnTo>
                  <a:lnTo>
                    <a:pt x="1912" y="215"/>
                  </a:lnTo>
                  <a:lnTo>
                    <a:pt x="1910" y="184"/>
                  </a:lnTo>
                  <a:lnTo>
                    <a:pt x="1906" y="157"/>
                  </a:lnTo>
                  <a:lnTo>
                    <a:pt x="1900" y="133"/>
                  </a:lnTo>
                  <a:lnTo>
                    <a:pt x="1891" y="113"/>
                  </a:lnTo>
                  <a:lnTo>
                    <a:pt x="1879" y="98"/>
                  </a:lnTo>
                  <a:lnTo>
                    <a:pt x="1864" y="87"/>
                  </a:lnTo>
                  <a:lnTo>
                    <a:pt x="1847" y="78"/>
                  </a:lnTo>
                  <a:lnTo>
                    <a:pt x="1826" y="73"/>
                  </a:lnTo>
                  <a:lnTo>
                    <a:pt x="1803" y="71"/>
                  </a:lnTo>
                  <a:close/>
                  <a:moveTo>
                    <a:pt x="2155" y="116"/>
                  </a:moveTo>
                  <a:lnTo>
                    <a:pt x="2155" y="427"/>
                  </a:lnTo>
                  <a:lnTo>
                    <a:pt x="2069" y="427"/>
                  </a:lnTo>
                  <a:lnTo>
                    <a:pt x="2069" y="3"/>
                  </a:lnTo>
                  <a:lnTo>
                    <a:pt x="2184" y="3"/>
                  </a:lnTo>
                  <a:lnTo>
                    <a:pt x="2353" y="318"/>
                  </a:lnTo>
                  <a:lnTo>
                    <a:pt x="2353" y="3"/>
                  </a:lnTo>
                  <a:lnTo>
                    <a:pt x="2439" y="3"/>
                  </a:lnTo>
                  <a:lnTo>
                    <a:pt x="2439" y="427"/>
                  </a:lnTo>
                  <a:lnTo>
                    <a:pt x="2328" y="427"/>
                  </a:lnTo>
                  <a:lnTo>
                    <a:pt x="2155" y="116"/>
                  </a:lnTo>
                  <a:close/>
                </a:path>
              </a:pathLst>
            </a:custGeom>
            <a:solidFill>
              <a:srgbClr val="70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11" name="Freeform 14"/>
            <p:cNvSpPr>
              <a:spLocks noEditPoints="1"/>
            </p:cNvSpPr>
            <p:nvPr userDrawn="1"/>
          </p:nvSpPr>
          <p:spPr bwMode="auto">
            <a:xfrm>
              <a:off x="5379794" y="4674862"/>
              <a:ext cx="1219454" cy="99033"/>
            </a:xfrm>
            <a:custGeom>
              <a:avLst/>
              <a:gdLst>
                <a:gd name="T0" fmla="*/ 2147483647 w 2304"/>
                <a:gd name="T1" fmla="*/ 2147483647 h 187"/>
                <a:gd name="T2" fmla="*/ 2147483647 w 2304"/>
                <a:gd name="T3" fmla="*/ 2147483647 h 187"/>
                <a:gd name="T4" fmla="*/ 2147483647 w 2304"/>
                <a:gd name="T5" fmla="*/ 2147483647 h 187"/>
                <a:gd name="T6" fmla="*/ 2147483647 w 2304"/>
                <a:gd name="T7" fmla="*/ 2147483647 h 187"/>
                <a:gd name="T8" fmla="*/ 2147483647 w 2304"/>
                <a:gd name="T9" fmla="*/ 2147483647 h 187"/>
                <a:gd name="T10" fmla="*/ 2147483647 w 2304"/>
                <a:gd name="T11" fmla="*/ 2147483647 h 187"/>
                <a:gd name="T12" fmla="*/ 2147483647 w 2304"/>
                <a:gd name="T13" fmla="*/ 2147483647 h 187"/>
                <a:gd name="T14" fmla="*/ 2147483647 w 2304"/>
                <a:gd name="T15" fmla="*/ 2147483647 h 187"/>
                <a:gd name="T16" fmla="*/ 2147483647 w 2304"/>
                <a:gd name="T17" fmla="*/ 2147483647 h 187"/>
                <a:gd name="T18" fmla="*/ 2147483647 w 2304"/>
                <a:gd name="T19" fmla="*/ 2147483647 h 187"/>
                <a:gd name="T20" fmla="*/ 2147483647 w 2304"/>
                <a:gd name="T21" fmla="*/ 2147483647 h 187"/>
                <a:gd name="T22" fmla="*/ 2147483647 w 2304"/>
                <a:gd name="T23" fmla="*/ 2147483647 h 187"/>
                <a:gd name="T24" fmla="*/ 2147483647 w 2304"/>
                <a:gd name="T25" fmla="*/ 2147483647 h 187"/>
                <a:gd name="T26" fmla="*/ 2147483647 w 2304"/>
                <a:gd name="T27" fmla="*/ 2147483647 h 187"/>
                <a:gd name="T28" fmla="*/ 2147483647 w 2304"/>
                <a:gd name="T29" fmla="*/ 2147483647 h 187"/>
                <a:gd name="T30" fmla="*/ 2147483647 w 2304"/>
                <a:gd name="T31" fmla="*/ 2147483647 h 187"/>
                <a:gd name="T32" fmla="*/ 2147483647 w 2304"/>
                <a:gd name="T33" fmla="*/ 2147483647 h 187"/>
                <a:gd name="T34" fmla="*/ 2147483647 w 2304"/>
                <a:gd name="T35" fmla="*/ 2147483647 h 187"/>
                <a:gd name="T36" fmla="*/ 2147483647 w 2304"/>
                <a:gd name="T37" fmla="*/ 2147483647 h 187"/>
                <a:gd name="T38" fmla="*/ 2147483647 w 2304"/>
                <a:gd name="T39" fmla="*/ 2147483647 h 187"/>
                <a:gd name="T40" fmla="*/ 2147483647 w 2304"/>
                <a:gd name="T41" fmla="*/ 2147483647 h 187"/>
                <a:gd name="T42" fmla="*/ 2147483647 w 2304"/>
                <a:gd name="T43" fmla="*/ 2147483647 h 187"/>
                <a:gd name="T44" fmla="*/ 2147483647 w 2304"/>
                <a:gd name="T45" fmla="*/ 2147483647 h 187"/>
                <a:gd name="T46" fmla="*/ 2147483647 w 2304"/>
                <a:gd name="T47" fmla="*/ 2147483647 h 187"/>
                <a:gd name="T48" fmla="*/ 2147483647 w 2304"/>
                <a:gd name="T49" fmla="*/ 2147483647 h 187"/>
                <a:gd name="T50" fmla="*/ 2147483647 w 2304"/>
                <a:gd name="T51" fmla="*/ 2147483647 h 187"/>
                <a:gd name="T52" fmla="*/ 2147483647 w 2304"/>
                <a:gd name="T53" fmla="*/ 2147483647 h 187"/>
                <a:gd name="T54" fmla="*/ 2147483647 w 2304"/>
                <a:gd name="T55" fmla="*/ 2147483647 h 187"/>
                <a:gd name="T56" fmla="*/ 2147483647 w 2304"/>
                <a:gd name="T57" fmla="*/ 2147483647 h 187"/>
                <a:gd name="T58" fmla="*/ 2147483647 w 2304"/>
                <a:gd name="T59" fmla="*/ 2147483647 h 187"/>
                <a:gd name="T60" fmla="*/ 2147483647 w 2304"/>
                <a:gd name="T61" fmla="*/ 2147483647 h 187"/>
                <a:gd name="T62" fmla="*/ 2147483647 w 2304"/>
                <a:gd name="T63" fmla="*/ 2147483647 h 187"/>
                <a:gd name="T64" fmla="*/ 2147483647 w 2304"/>
                <a:gd name="T65" fmla="*/ 2147483647 h 187"/>
                <a:gd name="T66" fmla="*/ 2147483647 w 2304"/>
                <a:gd name="T67" fmla="*/ 2147483647 h 187"/>
                <a:gd name="T68" fmla="*/ 2147483647 w 2304"/>
                <a:gd name="T69" fmla="*/ 2147483647 h 187"/>
                <a:gd name="T70" fmla="*/ 2147483647 w 2304"/>
                <a:gd name="T71" fmla="*/ 2147483647 h 187"/>
                <a:gd name="T72" fmla="*/ 2147483647 w 2304"/>
                <a:gd name="T73" fmla="*/ 2147483647 h 187"/>
                <a:gd name="T74" fmla="*/ 2147483647 w 2304"/>
                <a:gd name="T75" fmla="*/ 2147483647 h 187"/>
                <a:gd name="T76" fmla="*/ 2147483647 w 2304"/>
                <a:gd name="T77" fmla="*/ 2147483647 h 187"/>
                <a:gd name="T78" fmla="*/ 2147483647 w 2304"/>
                <a:gd name="T79" fmla="*/ 2147483647 h 187"/>
                <a:gd name="T80" fmla="*/ 2147483647 w 2304"/>
                <a:gd name="T81" fmla="*/ 2147483647 h 187"/>
                <a:gd name="T82" fmla="*/ 2147483647 w 2304"/>
                <a:gd name="T83" fmla="*/ 2147483647 h 187"/>
                <a:gd name="T84" fmla="*/ 2147483647 w 2304"/>
                <a:gd name="T85" fmla="*/ 2147483647 h 187"/>
                <a:gd name="T86" fmla="*/ 2147483647 w 2304"/>
                <a:gd name="T87" fmla="*/ 2147483647 h 187"/>
                <a:gd name="T88" fmla="*/ 2147483647 w 2304"/>
                <a:gd name="T89" fmla="*/ 2147483647 h 187"/>
                <a:gd name="T90" fmla="*/ 2147483647 w 2304"/>
                <a:gd name="T91" fmla="*/ 2147483647 h 187"/>
                <a:gd name="T92" fmla="*/ 2147483647 w 2304"/>
                <a:gd name="T93" fmla="*/ 2147483647 h 187"/>
                <a:gd name="T94" fmla="*/ 2147483647 w 2304"/>
                <a:gd name="T95" fmla="*/ 2147483647 h 187"/>
                <a:gd name="T96" fmla="*/ 2147483647 w 2304"/>
                <a:gd name="T97" fmla="*/ 2147483647 h 187"/>
                <a:gd name="T98" fmla="*/ 2147483647 w 2304"/>
                <a:gd name="T99" fmla="*/ 2147483647 h 187"/>
                <a:gd name="T100" fmla="*/ 2147483647 w 2304"/>
                <a:gd name="T101" fmla="*/ 2147483647 h 187"/>
                <a:gd name="T102" fmla="*/ 2147483647 w 2304"/>
                <a:gd name="T103" fmla="*/ 2147483647 h 187"/>
                <a:gd name="T104" fmla="*/ 2147483647 w 2304"/>
                <a:gd name="T105" fmla="*/ 2147483647 h 187"/>
                <a:gd name="T106" fmla="*/ 2147483647 w 2304"/>
                <a:gd name="T107" fmla="*/ 2147483647 h 187"/>
                <a:gd name="T108" fmla="*/ 2147483647 w 2304"/>
                <a:gd name="T109" fmla="*/ 2147483647 h 187"/>
                <a:gd name="T110" fmla="*/ 2147483647 w 2304"/>
                <a:gd name="T111" fmla="*/ 2147483647 h 187"/>
                <a:gd name="T112" fmla="*/ 2147483647 w 2304"/>
                <a:gd name="T113" fmla="*/ 2147483647 h 187"/>
                <a:gd name="T114" fmla="*/ 2147483647 w 2304"/>
                <a:gd name="T115" fmla="*/ 2147483647 h 187"/>
                <a:gd name="T116" fmla="*/ 2147483647 w 2304"/>
                <a:gd name="T117" fmla="*/ 2147483647 h 18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04" h="187">
                  <a:moveTo>
                    <a:pt x="29" y="118"/>
                  </a:moveTo>
                  <a:lnTo>
                    <a:pt x="29" y="185"/>
                  </a:lnTo>
                  <a:lnTo>
                    <a:pt x="0" y="185"/>
                  </a:lnTo>
                  <a:lnTo>
                    <a:pt x="0" y="2"/>
                  </a:lnTo>
                  <a:lnTo>
                    <a:pt x="81" y="2"/>
                  </a:lnTo>
                  <a:lnTo>
                    <a:pt x="100" y="3"/>
                  </a:lnTo>
                  <a:lnTo>
                    <a:pt x="112" y="5"/>
                  </a:lnTo>
                  <a:lnTo>
                    <a:pt x="123" y="11"/>
                  </a:lnTo>
                  <a:lnTo>
                    <a:pt x="132" y="18"/>
                  </a:lnTo>
                  <a:lnTo>
                    <a:pt x="139" y="28"/>
                  </a:lnTo>
                  <a:lnTo>
                    <a:pt x="144" y="42"/>
                  </a:lnTo>
                  <a:lnTo>
                    <a:pt x="146" y="60"/>
                  </a:lnTo>
                  <a:lnTo>
                    <a:pt x="144" y="79"/>
                  </a:lnTo>
                  <a:lnTo>
                    <a:pt x="137" y="95"/>
                  </a:lnTo>
                  <a:lnTo>
                    <a:pt x="127" y="107"/>
                  </a:lnTo>
                  <a:lnTo>
                    <a:pt x="118" y="113"/>
                  </a:lnTo>
                  <a:lnTo>
                    <a:pt x="107" y="116"/>
                  </a:lnTo>
                  <a:lnTo>
                    <a:pt x="93" y="117"/>
                  </a:lnTo>
                  <a:lnTo>
                    <a:pt x="76" y="118"/>
                  </a:lnTo>
                  <a:lnTo>
                    <a:pt x="29" y="118"/>
                  </a:lnTo>
                  <a:close/>
                  <a:moveTo>
                    <a:pt x="29" y="95"/>
                  </a:moveTo>
                  <a:lnTo>
                    <a:pt x="78" y="95"/>
                  </a:lnTo>
                  <a:lnTo>
                    <a:pt x="90" y="94"/>
                  </a:lnTo>
                  <a:lnTo>
                    <a:pt x="99" y="92"/>
                  </a:lnTo>
                  <a:lnTo>
                    <a:pt x="105" y="87"/>
                  </a:lnTo>
                  <a:lnTo>
                    <a:pt x="111" y="80"/>
                  </a:lnTo>
                  <a:lnTo>
                    <a:pt x="114" y="71"/>
                  </a:lnTo>
                  <a:lnTo>
                    <a:pt x="115" y="59"/>
                  </a:lnTo>
                  <a:lnTo>
                    <a:pt x="113" y="45"/>
                  </a:lnTo>
                  <a:lnTo>
                    <a:pt x="105" y="33"/>
                  </a:lnTo>
                  <a:lnTo>
                    <a:pt x="99" y="28"/>
                  </a:lnTo>
                  <a:lnTo>
                    <a:pt x="89" y="26"/>
                  </a:lnTo>
                  <a:lnTo>
                    <a:pt x="76" y="25"/>
                  </a:lnTo>
                  <a:lnTo>
                    <a:pt x="29" y="25"/>
                  </a:lnTo>
                  <a:lnTo>
                    <a:pt x="29" y="95"/>
                  </a:lnTo>
                  <a:close/>
                  <a:moveTo>
                    <a:pt x="257" y="0"/>
                  </a:moveTo>
                  <a:lnTo>
                    <a:pt x="281" y="2"/>
                  </a:lnTo>
                  <a:lnTo>
                    <a:pt x="301" y="7"/>
                  </a:lnTo>
                  <a:lnTo>
                    <a:pt x="317" y="17"/>
                  </a:lnTo>
                  <a:lnTo>
                    <a:pt x="329" y="30"/>
                  </a:lnTo>
                  <a:lnTo>
                    <a:pt x="337" y="48"/>
                  </a:lnTo>
                  <a:lnTo>
                    <a:pt x="342" y="69"/>
                  </a:lnTo>
                  <a:lnTo>
                    <a:pt x="343" y="94"/>
                  </a:lnTo>
                  <a:lnTo>
                    <a:pt x="342" y="117"/>
                  </a:lnTo>
                  <a:lnTo>
                    <a:pt x="337" y="137"/>
                  </a:lnTo>
                  <a:lnTo>
                    <a:pt x="329" y="153"/>
                  </a:lnTo>
                  <a:lnTo>
                    <a:pt x="318" y="167"/>
                  </a:lnTo>
                  <a:lnTo>
                    <a:pt x="305" y="175"/>
                  </a:lnTo>
                  <a:lnTo>
                    <a:pt x="291" y="182"/>
                  </a:lnTo>
                  <a:lnTo>
                    <a:pt x="273" y="186"/>
                  </a:lnTo>
                  <a:lnTo>
                    <a:pt x="253" y="187"/>
                  </a:lnTo>
                  <a:lnTo>
                    <a:pt x="231" y="186"/>
                  </a:lnTo>
                  <a:lnTo>
                    <a:pt x="213" y="181"/>
                  </a:lnTo>
                  <a:lnTo>
                    <a:pt x="197" y="173"/>
                  </a:lnTo>
                  <a:lnTo>
                    <a:pt x="185" y="161"/>
                  </a:lnTo>
                  <a:lnTo>
                    <a:pt x="177" y="149"/>
                  </a:lnTo>
                  <a:lnTo>
                    <a:pt x="171" y="132"/>
                  </a:lnTo>
                  <a:lnTo>
                    <a:pt x="167" y="114"/>
                  </a:lnTo>
                  <a:lnTo>
                    <a:pt x="166" y="94"/>
                  </a:lnTo>
                  <a:lnTo>
                    <a:pt x="167" y="74"/>
                  </a:lnTo>
                  <a:lnTo>
                    <a:pt x="171" y="56"/>
                  </a:lnTo>
                  <a:lnTo>
                    <a:pt x="178" y="39"/>
                  </a:lnTo>
                  <a:lnTo>
                    <a:pt x="186" y="26"/>
                  </a:lnTo>
                  <a:lnTo>
                    <a:pt x="200" y="15"/>
                  </a:lnTo>
                  <a:lnTo>
                    <a:pt x="215" y="6"/>
                  </a:lnTo>
                  <a:lnTo>
                    <a:pt x="234" y="2"/>
                  </a:lnTo>
                  <a:lnTo>
                    <a:pt x="257" y="0"/>
                  </a:lnTo>
                  <a:close/>
                  <a:moveTo>
                    <a:pt x="256" y="23"/>
                  </a:moveTo>
                  <a:lnTo>
                    <a:pt x="238" y="25"/>
                  </a:lnTo>
                  <a:lnTo>
                    <a:pt x="224" y="29"/>
                  </a:lnTo>
                  <a:lnTo>
                    <a:pt x="213" y="38"/>
                  </a:lnTo>
                  <a:lnTo>
                    <a:pt x="205" y="49"/>
                  </a:lnTo>
                  <a:lnTo>
                    <a:pt x="201" y="61"/>
                  </a:lnTo>
                  <a:lnTo>
                    <a:pt x="199" y="75"/>
                  </a:lnTo>
                  <a:lnTo>
                    <a:pt x="197" y="93"/>
                  </a:lnTo>
                  <a:lnTo>
                    <a:pt x="199" y="114"/>
                  </a:lnTo>
                  <a:lnTo>
                    <a:pt x="202" y="131"/>
                  </a:lnTo>
                  <a:lnTo>
                    <a:pt x="208" y="145"/>
                  </a:lnTo>
                  <a:lnTo>
                    <a:pt x="216" y="153"/>
                  </a:lnTo>
                  <a:lnTo>
                    <a:pt x="227" y="160"/>
                  </a:lnTo>
                  <a:lnTo>
                    <a:pt x="240" y="163"/>
                  </a:lnTo>
                  <a:lnTo>
                    <a:pt x="256" y="164"/>
                  </a:lnTo>
                  <a:lnTo>
                    <a:pt x="273" y="163"/>
                  </a:lnTo>
                  <a:lnTo>
                    <a:pt x="287" y="158"/>
                  </a:lnTo>
                  <a:lnTo>
                    <a:pt x="298" y="150"/>
                  </a:lnTo>
                  <a:lnTo>
                    <a:pt x="306" y="138"/>
                  </a:lnTo>
                  <a:lnTo>
                    <a:pt x="309" y="127"/>
                  </a:lnTo>
                  <a:lnTo>
                    <a:pt x="312" y="113"/>
                  </a:lnTo>
                  <a:lnTo>
                    <a:pt x="313" y="95"/>
                  </a:lnTo>
                  <a:lnTo>
                    <a:pt x="312" y="74"/>
                  </a:lnTo>
                  <a:lnTo>
                    <a:pt x="308" y="57"/>
                  </a:lnTo>
                  <a:lnTo>
                    <a:pt x="303" y="45"/>
                  </a:lnTo>
                  <a:lnTo>
                    <a:pt x="295" y="35"/>
                  </a:lnTo>
                  <a:lnTo>
                    <a:pt x="284" y="28"/>
                  </a:lnTo>
                  <a:lnTo>
                    <a:pt x="271" y="24"/>
                  </a:lnTo>
                  <a:lnTo>
                    <a:pt x="256" y="23"/>
                  </a:lnTo>
                  <a:close/>
                  <a:moveTo>
                    <a:pt x="371" y="2"/>
                  </a:moveTo>
                  <a:lnTo>
                    <a:pt x="399" y="2"/>
                  </a:lnTo>
                  <a:lnTo>
                    <a:pt x="399" y="108"/>
                  </a:lnTo>
                  <a:lnTo>
                    <a:pt x="401" y="124"/>
                  </a:lnTo>
                  <a:lnTo>
                    <a:pt x="402" y="135"/>
                  </a:lnTo>
                  <a:lnTo>
                    <a:pt x="404" y="143"/>
                  </a:lnTo>
                  <a:lnTo>
                    <a:pt x="406" y="147"/>
                  </a:lnTo>
                  <a:lnTo>
                    <a:pt x="408" y="149"/>
                  </a:lnTo>
                  <a:lnTo>
                    <a:pt x="418" y="157"/>
                  </a:lnTo>
                  <a:lnTo>
                    <a:pt x="432" y="161"/>
                  </a:lnTo>
                  <a:lnTo>
                    <a:pt x="449" y="162"/>
                  </a:lnTo>
                  <a:lnTo>
                    <a:pt x="487" y="162"/>
                  </a:lnTo>
                  <a:lnTo>
                    <a:pt x="487" y="185"/>
                  </a:lnTo>
                  <a:lnTo>
                    <a:pt x="442" y="185"/>
                  </a:lnTo>
                  <a:lnTo>
                    <a:pt x="424" y="184"/>
                  </a:lnTo>
                  <a:lnTo>
                    <a:pt x="408" y="181"/>
                  </a:lnTo>
                  <a:lnTo>
                    <a:pt x="397" y="176"/>
                  </a:lnTo>
                  <a:lnTo>
                    <a:pt x="386" y="168"/>
                  </a:lnTo>
                  <a:lnTo>
                    <a:pt x="379" y="158"/>
                  </a:lnTo>
                  <a:lnTo>
                    <a:pt x="374" y="146"/>
                  </a:lnTo>
                  <a:lnTo>
                    <a:pt x="372" y="131"/>
                  </a:lnTo>
                  <a:lnTo>
                    <a:pt x="371" y="112"/>
                  </a:lnTo>
                  <a:lnTo>
                    <a:pt x="371" y="2"/>
                  </a:lnTo>
                  <a:close/>
                  <a:moveTo>
                    <a:pt x="514" y="185"/>
                  </a:moveTo>
                  <a:lnTo>
                    <a:pt x="514" y="162"/>
                  </a:lnTo>
                  <a:lnTo>
                    <a:pt x="593" y="162"/>
                  </a:lnTo>
                  <a:lnTo>
                    <a:pt x="608" y="161"/>
                  </a:lnTo>
                  <a:lnTo>
                    <a:pt x="619" y="158"/>
                  </a:lnTo>
                  <a:lnTo>
                    <a:pt x="626" y="151"/>
                  </a:lnTo>
                  <a:lnTo>
                    <a:pt x="630" y="143"/>
                  </a:lnTo>
                  <a:lnTo>
                    <a:pt x="631" y="134"/>
                  </a:lnTo>
                  <a:lnTo>
                    <a:pt x="629" y="122"/>
                  </a:lnTo>
                  <a:lnTo>
                    <a:pt x="625" y="113"/>
                  </a:lnTo>
                  <a:lnTo>
                    <a:pt x="616" y="107"/>
                  </a:lnTo>
                  <a:lnTo>
                    <a:pt x="609" y="106"/>
                  </a:lnTo>
                  <a:lnTo>
                    <a:pt x="600" y="105"/>
                  </a:lnTo>
                  <a:lnTo>
                    <a:pt x="572" y="105"/>
                  </a:lnTo>
                  <a:lnTo>
                    <a:pt x="553" y="104"/>
                  </a:lnTo>
                  <a:lnTo>
                    <a:pt x="538" y="101"/>
                  </a:lnTo>
                  <a:lnTo>
                    <a:pt x="527" y="96"/>
                  </a:lnTo>
                  <a:lnTo>
                    <a:pt x="516" y="86"/>
                  </a:lnTo>
                  <a:lnTo>
                    <a:pt x="509" y="73"/>
                  </a:lnTo>
                  <a:lnTo>
                    <a:pt x="507" y="57"/>
                  </a:lnTo>
                  <a:lnTo>
                    <a:pt x="509" y="40"/>
                  </a:lnTo>
                  <a:lnTo>
                    <a:pt x="516" y="26"/>
                  </a:lnTo>
                  <a:lnTo>
                    <a:pt x="522" y="18"/>
                  </a:lnTo>
                  <a:lnTo>
                    <a:pt x="530" y="12"/>
                  </a:lnTo>
                  <a:lnTo>
                    <a:pt x="539" y="7"/>
                  </a:lnTo>
                  <a:lnTo>
                    <a:pt x="549" y="4"/>
                  </a:lnTo>
                  <a:lnTo>
                    <a:pt x="562" y="3"/>
                  </a:lnTo>
                  <a:lnTo>
                    <a:pt x="578" y="2"/>
                  </a:lnTo>
                  <a:lnTo>
                    <a:pt x="654" y="2"/>
                  </a:lnTo>
                  <a:lnTo>
                    <a:pt x="654" y="25"/>
                  </a:lnTo>
                  <a:lnTo>
                    <a:pt x="578" y="25"/>
                  </a:lnTo>
                  <a:lnTo>
                    <a:pt x="567" y="26"/>
                  </a:lnTo>
                  <a:lnTo>
                    <a:pt x="560" y="26"/>
                  </a:lnTo>
                  <a:lnTo>
                    <a:pt x="549" y="30"/>
                  </a:lnTo>
                  <a:lnTo>
                    <a:pt x="543" y="36"/>
                  </a:lnTo>
                  <a:lnTo>
                    <a:pt x="539" y="44"/>
                  </a:lnTo>
                  <a:lnTo>
                    <a:pt x="538" y="52"/>
                  </a:lnTo>
                  <a:lnTo>
                    <a:pt x="539" y="61"/>
                  </a:lnTo>
                  <a:lnTo>
                    <a:pt x="542" y="68"/>
                  </a:lnTo>
                  <a:lnTo>
                    <a:pt x="548" y="72"/>
                  </a:lnTo>
                  <a:lnTo>
                    <a:pt x="555" y="75"/>
                  </a:lnTo>
                  <a:lnTo>
                    <a:pt x="565" y="78"/>
                  </a:lnTo>
                  <a:lnTo>
                    <a:pt x="578" y="79"/>
                  </a:lnTo>
                  <a:lnTo>
                    <a:pt x="604" y="79"/>
                  </a:lnTo>
                  <a:lnTo>
                    <a:pt x="616" y="80"/>
                  </a:lnTo>
                  <a:lnTo>
                    <a:pt x="625" y="81"/>
                  </a:lnTo>
                  <a:lnTo>
                    <a:pt x="636" y="83"/>
                  </a:lnTo>
                  <a:lnTo>
                    <a:pt x="643" y="89"/>
                  </a:lnTo>
                  <a:lnTo>
                    <a:pt x="652" y="96"/>
                  </a:lnTo>
                  <a:lnTo>
                    <a:pt x="658" y="107"/>
                  </a:lnTo>
                  <a:lnTo>
                    <a:pt x="662" y="119"/>
                  </a:lnTo>
                  <a:lnTo>
                    <a:pt x="663" y="132"/>
                  </a:lnTo>
                  <a:lnTo>
                    <a:pt x="662" y="148"/>
                  </a:lnTo>
                  <a:lnTo>
                    <a:pt x="656" y="161"/>
                  </a:lnTo>
                  <a:lnTo>
                    <a:pt x="649" y="171"/>
                  </a:lnTo>
                  <a:lnTo>
                    <a:pt x="637" y="179"/>
                  </a:lnTo>
                  <a:lnTo>
                    <a:pt x="629" y="182"/>
                  </a:lnTo>
                  <a:lnTo>
                    <a:pt x="619" y="184"/>
                  </a:lnTo>
                  <a:lnTo>
                    <a:pt x="607" y="185"/>
                  </a:lnTo>
                  <a:lnTo>
                    <a:pt x="589" y="185"/>
                  </a:lnTo>
                  <a:lnTo>
                    <a:pt x="514" y="185"/>
                  </a:lnTo>
                  <a:close/>
                  <a:moveTo>
                    <a:pt x="718" y="2"/>
                  </a:moveTo>
                  <a:lnTo>
                    <a:pt x="718" y="185"/>
                  </a:lnTo>
                  <a:lnTo>
                    <a:pt x="688" y="185"/>
                  </a:lnTo>
                  <a:lnTo>
                    <a:pt x="688" y="2"/>
                  </a:lnTo>
                  <a:lnTo>
                    <a:pt x="718" y="2"/>
                  </a:lnTo>
                  <a:close/>
                  <a:moveTo>
                    <a:pt x="718" y="92"/>
                  </a:moveTo>
                  <a:lnTo>
                    <a:pt x="807" y="2"/>
                  </a:lnTo>
                  <a:lnTo>
                    <a:pt x="842" y="2"/>
                  </a:lnTo>
                  <a:lnTo>
                    <a:pt x="749" y="91"/>
                  </a:lnTo>
                  <a:lnTo>
                    <a:pt x="848" y="185"/>
                  </a:lnTo>
                  <a:lnTo>
                    <a:pt x="808" y="185"/>
                  </a:lnTo>
                  <a:lnTo>
                    <a:pt x="718" y="92"/>
                  </a:lnTo>
                  <a:close/>
                  <a:moveTo>
                    <a:pt x="857" y="185"/>
                  </a:moveTo>
                  <a:lnTo>
                    <a:pt x="933" y="2"/>
                  </a:lnTo>
                  <a:lnTo>
                    <a:pt x="972" y="2"/>
                  </a:lnTo>
                  <a:lnTo>
                    <a:pt x="1045" y="185"/>
                  </a:lnTo>
                  <a:lnTo>
                    <a:pt x="1013" y="185"/>
                  </a:lnTo>
                  <a:lnTo>
                    <a:pt x="995" y="137"/>
                  </a:lnTo>
                  <a:lnTo>
                    <a:pt x="908" y="137"/>
                  </a:lnTo>
                  <a:lnTo>
                    <a:pt x="889" y="185"/>
                  </a:lnTo>
                  <a:lnTo>
                    <a:pt x="857" y="185"/>
                  </a:lnTo>
                  <a:close/>
                  <a:moveTo>
                    <a:pt x="952" y="24"/>
                  </a:moveTo>
                  <a:lnTo>
                    <a:pt x="917" y="114"/>
                  </a:lnTo>
                  <a:lnTo>
                    <a:pt x="986" y="114"/>
                  </a:lnTo>
                  <a:lnTo>
                    <a:pt x="952" y="24"/>
                  </a:lnTo>
                  <a:close/>
                  <a:moveTo>
                    <a:pt x="1282" y="2"/>
                  </a:moveTo>
                  <a:lnTo>
                    <a:pt x="1282" y="25"/>
                  </a:lnTo>
                  <a:lnTo>
                    <a:pt x="1230" y="25"/>
                  </a:lnTo>
                  <a:lnTo>
                    <a:pt x="1217" y="26"/>
                  </a:lnTo>
                  <a:lnTo>
                    <a:pt x="1207" y="27"/>
                  </a:lnTo>
                  <a:lnTo>
                    <a:pt x="1202" y="28"/>
                  </a:lnTo>
                  <a:lnTo>
                    <a:pt x="1199" y="29"/>
                  </a:lnTo>
                  <a:lnTo>
                    <a:pt x="1195" y="31"/>
                  </a:lnTo>
                  <a:lnTo>
                    <a:pt x="1184" y="42"/>
                  </a:lnTo>
                  <a:lnTo>
                    <a:pt x="1178" y="52"/>
                  </a:lnTo>
                  <a:lnTo>
                    <a:pt x="1175" y="65"/>
                  </a:lnTo>
                  <a:lnTo>
                    <a:pt x="1173" y="81"/>
                  </a:lnTo>
                  <a:lnTo>
                    <a:pt x="1282" y="81"/>
                  </a:lnTo>
                  <a:lnTo>
                    <a:pt x="1282" y="104"/>
                  </a:lnTo>
                  <a:lnTo>
                    <a:pt x="1173" y="104"/>
                  </a:lnTo>
                  <a:lnTo>
                    <a:pt x="1175" y="123"/>
                  </a:lnTo>
                  <a:lnTo>
                    <a:pt x="1181" y="140"/>
                  </a:lnTo>
                  <a:lnTo>
                    <a:pt x="1189" y="150"/>
                  </a:lnTo>
                  <a:lnTo>
                    <a:pt x="1199" y="157"/>
                  </a:lnTo>
                  <a:lnTo>
                    <a:pt x="1211" y="161"/>
                  </a:lnTo>
                  <a:lnTo>
                    <a:pt x="1228" y="162"/>
                  </a:lnTo>
                  <a:lnTo>
                    <a:pt x="1282" y="162"/>
                  </a:lnTo>
                  <a:lnTo>
                    <a:pt x="1282" y="185"/>
                  </a:lnTo>
                  <a:lnTo>
                    <a:pt x="1222" y="185"/>
                  </a:lnTo>
                  <a:lnTo>
                    <a:pt x="1201" y="184"/>
                  </a:lnTo>
                  <a:lnTo>
                    <a:pt x="1185" y="180"/>
                  </a:lnTo>
                  <a:lnTo>
                    <a:pt x="1173" y="174"/>
                  </a:lnTo>
                  <a:lnTo>
                    <a:pt x="1163" y="165"/>
                  </a:lnTo>
                  <a:lnTo>
                    <a:pt x="1154" y="153"/>
                  </a:lnTo>
                  <a:lnTo>
                    <a:pt x="1147" y="139"/>
                  </a:lnTo>
                  <a:lnTo>
                    <a:pt x="1143" y="120"/>
                  </a:lnTo>
                  <a:lnTo>
                    <a:pt x="1141" y="97"/>
                  </a:lnTo>
                  <a:lnTo>
                    <a:pt x="1142" y="76"/>
                  </a:lnTo>
                  <a:lnTo>
                    <a:pt x="1145" y="59"/>
                  </a:lnTo>
                  <a:lnTo>
                    <a:pt x="1151" y="44"/>
                  </a:lnTo>
                  <a:lnTo>
                    <a:pt x="1159" y="29"/>
                  </a:lnTo>
                  <a:lnTo>
                    <a:pt x="1169" y="19"/>
                  </a:lnTo>
                  <a:lnTo>
                    <a:pt x="1180" y="12"/>
                  </a:lnTo>
                  <a:lnTo>
                    <a:pt x="1195" y="6"/>
                  </a:lnTo>
                  <a:lnTo>
                    <a:pt x="1211" y="3"/>
                  </a:lnTo>
                  <a:lnTo>
                    <a:pt x="1231" y="2"/>
                  </a:lnTo>
                  <a:lnTo>
                    <a:pt x="1282" y="2"/>
                  </a:lnTo>
                  <a:close/>
                  <a:moveTo>
                    <a:pt x="1347" y="39"/>
                  </a:moveTo>
                  <a:lnTo>
                    <a:pt x="1347" y="185"/>
                  </a:lnTo>
                  <a:lnTo>
                    <a:pt x="1320" y="185"/>
                  </a:lnTo>
                  <a:lnTo>
                    <a:pt x="1320" y="2"/>
                  </a:lnTo>
                  <a:lnTo>
                    <a:pt x="1354" y="2"/>
                  </a:lnTo>
                  <a:lnTo>
                    <a:pt x="1448" y="149"/>
                  </a:lnTo>
                  <a:lnTo>
                    <a:pt x="1448" y="2"/>
                  </a:lnTo>
                  <a:lnTo>
                    <a:pt x="1476" y="2"/>
                  </a:lnTo>
                  <a:lnTo>
                    <a:pt x="1476" y="185"/>
                  </a:lnTo>
                  <a:lnTo>
                    <a:pt x="1443" y="185"/>
                  </a:lnTo>
                  <a:lnTo>
                    <a:pt x="1347" y="39"/>
                  </a:lnTo>
                  <a:close/>
                  <a:moveTo>
                    <a:pt x="1651" y="2"/>
                  </a:moveTo>
                  <a:lnTo>
                    <a:pt x="1651" y="25"/>
                  </a:lnTo>
                  <a:lnTo>
                    <a:pt x="1598" y="25"/>
                  </a:lnTo>
                  <a:lnTo>
                    <a:pt x="1584" y="26"/>
                  </a:lnTo>
                  <a:lnTo>
                    <a:pt x="1575" y="27"/>
                  </a:lnTo>
                  <a:lnTo>
                    <a:pt x="1569" y="28"/>
                  </a:lnTo>
                  <a:lnTo>
                    <a:pt x="1560" y="35"/>
                  </a:lnTo>
                  <a:lnTo>
                    <a:pt x="1553" y="42"/>
                  </a:lnTo>
                  <a:lnTo>
                    <a:pt x="1547" y="52"/>
                  </a:lnTo>
                  <a:lnTo>
                    <a:pt x="1544" y="65"/>
                  </a:lnTo>
                  <a:lnTo>
                    <a:pt x="1542" y="81"/>
                  </a:lnTo>
                  <a:lnTo>
                    <a:pt x="1651" y="81"/>
                  </a:lnTo>
                  <a:lnTo>
                    <a:pt x="1651" y="104"/>
                  </a:lnTo>
                  <a:lnTo>
                    <a:pt x="1542" y="104"/>
                  </a:lnTo>
                  <a:lnTo>
                    <a:pt x="1544" y="123"/>
                  </a:lnTo>
                  <a:lnTo>
                    <a:pt x="1550" y="140"/>
                  </a:lnTo>
                  <a:lnTo>
                    <a:pt x="1558" y="150"/>
                  </a:lnTo>
                  <a:lnTo>
                    <a:pt x="1568" y="157"/>
                  </a:lnTo>
                  <a:lnTo>
                    <a:pt x="1580" y="161"/>
                  </a:lnTo>
                  <a:lnTo>
                    <a:pt x="1596" y="162"/>
                  </a:lnTo>
                  <a:lnTo>
                    <a:pt x="1651" y="162"/>
                  </a:lnTo>
                  <a:lnTo>
                    <a:pt x="1651" y="185"/>
                  </a:lnTo>
                  <a:lnTo>
                    <a:pt x="1591" y="185"/>
                  </a:lnTo>
                  <a:lnTo>
                    <a:pt x="1570" y="184"/>
                  </a:lnTo>
                  <a:lnTo>
                    <a:pt x="1554" y="180"/>
                  </a:lnTo>
                  <a:lnTo>
                    <a:pt x="1542" y="174"/>
                  </a:lnTo>
                  <a:lnTo>
                    <a:pt x="1532" y="165"/>
                  </a:lnTo>
                  <a:lnTo>
                    <a:pt x="1523" y="153"/>
                  </a:lnTo>
                  <a:lnTo>
                    <a:pt x="1515" y="139"/>
                  </a:lnTo>
                  <a:lnTo>
                    <a:pt x="1511" y="120"/>
                  </a:lnTo>
                  <a:lnTo>
                    <a:pt x="1509" y="97"/>
                  </a:lnTo>
                  <a:lnTo>
                    <a:pt x="1510" y="76"/>
                  </a:lnTo>
                  <a:lnTo>
                    <a:pt x="1514" y="59"/>
                  </a:lnTo>
                  <a:lnTo>
                    <a:pt x="1520" y="44"/>
                  </a:lnTo>
                  <a:lnTo>
                    <a:pt x="1528" y="29"/>
                  </a:lnTo>
                  <a:lnTo>
                    <a:pt x="1538" y="19"/>
                  </a:lnTo>
                  <a:lnTo>
                    <a:pt x="1549" y="12"/>
                  </a:lnTo>
                  <a:lnTo>
                    <a:pt x="1562" y="6"/>
                  </a:lnTo>
                  <a:lnTo>
                    <a:pt x="1580" y="3"/>
                  </a:lnTo>
                  <a:lnTo>
                    <a:pt x="1600" y="2"/>
                  </a:lnTo>
                  <a:lnTo>
                    <a:pt x="1651" y="2"/>
                  </a:lnTo>
                  <a:close/>
                  <a:moveTo>
                    <a:pt x="1717" y="107"/>
                  </a:moveTo>
                  <a:lnTo>
                    <a:pt x="1717" y="185"/>
                  </a:lnTo>
                  <a:lnTo>
                    <a:pt x="1688" y="185"/>
                  </a:lnTo>
                  <a:lnTo>
                    <a:pt x="1688" y="2"/>
                  </a:lnTo>
                  <a:lnTo>
                    <a:pt x="1771" y="2"/>
                  </a:lnTo>
                  <a:lnTo>
                    <a:pt x="1793" y="3"/>
                  </a:lnTo>
                  <a:lnTo>
                    <a:pt x="1810" y="6"/>
                  </a:lnTo>
                  <a:lnTo>
                    <a:pt x="1822" y="12"/>
                  </a:lnTo>
                  <a:lnTo>
                    <a:pt x="1830" y="19"/>
                  </a:lnTo>
                  <a:lnTo>
                    <a:pt x="1837" y="29"/>
                  </a:lnTo>
                  <a:lnTo>
                    <a:pt x="1841" y="40"/>
                  </a:lnTo>
                  <a:lnTo>
                    <a:pt x="1842" y="52"/>
                  </a:lnTo>
                  <a:lnTo>
                    <a:pt x="1840" y="68"/>
                  </a:lnTo>
                  <a:lnTo>
                    <a:pt x="1836" y="80"/>
                  </a:lnTo>
                  <a:lnTo>
                    <a:pt x="1827" y="90"/>
                  </a:lnTo>
                  <a:lnTo>
                    <a:pt x="1817" y="96"/>
                  </a:lnTo>
                  <a:lnTo>
                    <a:pt x="1804" y="101"/>
                  </a:lnTo>
                  <a:lnTo>
                    <a:pt x="1819" y="109"/>
                  </a:lnTo>
                  <a:lnTo>
                    <a:pt x="1829" y="120"/>
                  </a:lnTo>
                  <a:lnTo>
                    <a:pt x="1834" y="129"/>
                  </a:lnTo>
                  <a:lnTo>
                    <a:pt x="1836" y="142"/>
                  </a:lnTo>
                  <a:lnTo>
                    <a:pt x="1838" y="158"/>
                  </a:lnTo>
                  <a:lnTo>
                    <a:pt x="1839" y="171"/>
                  </a:lnTo>
                  <a:lnTo>
                    <a:pt x="1839" y="178"/>
                  </a:lnTo>
                  <a:lnTo>
                    <a:pt x="1841" y="181"/>
                  </a:lnTo>
                  <a:lnTo>
                    <a:pt x="1842" y="185"/>
                  </a:lnTo>
                  <a:lnTo>
                    <a:pt x="1813" y="185"/>
                  </a:lnTo>
                  <a:lnTo>
                    <a:pt x="1811" y="181"/>
                  </a:lnTo>
                  <a:lnTo>
                    <a:pt x="1811" y="180"/>
                  </a:lnTo>
                  <a:lnTo>
                    <a:pt x="1810" y="173"/>
                  </a:lnTo>
                  <a:lnTo>
                    <a:pt x="1808" y="159"/>
                  </a:lnTo>
                  <a:lnTo>
                    <a:pt x="1806" y="141"/>
                  </a:lnTo>
                  <a:lnTo>
                    <a:pt x="1801" y="128"/>
                  </a:lnTo>
                  <a:lnTo>
                    <a:pt x="1793" y="118"/>
                  </a:lnTo>
                  <a:lnTo>
                    <a:pt x="1781" y="113"/>
                  </a:lnTo>
                  <a:lnTo>
                    <a:pt x="1766" y="108"/>
                  </a:lnTo>
                  <a:lnTo>
                    <a:pt x="1746" y="107"/>
                  </a:lnTo>
                  <a:lnTo>
                    <a:pt x="1717" y="107"/>
                  </a:lnTo>
                  <a:close/>
                  <a:moveTo>
                    <a:pt x="1717" y="84"/>
                  </a:moveTo>
                  <a:lnTo>
                    <a:pt x="1770" y="84"/>
                  </a:lnTo>
                  <a:lnTo>
                    <a:pt x="1783" y="83"/>
                  </a:lnTo>
                  <a:lnTo>
                    <a:pt x="1794" y="82"/>
                  </a:lnTo>
                  <a:lnTo>
                    <a:pt x="1801" y="79"/>
                  </a:lnTo>
                  <a:lnTo>
                    <a:pt x="1806" y="72"/>
                  </a:lnTo>
                  <a:lnTo>
                    <a:pt x="1810" y="64"/>
                  </a:lnTo>
                  <a:lnTo>
                    <a:pt x="1811" y="55"/>
                  </a:lnTo>
                  <a:lnTo>
                    <a:pt x="1810" y="44"/>
                  </a:lnTo>
                  <a:lnTo>
                    <a:pt x="1806" y="35"/>
                  </a:lnTo>
                  <a:lnTo>
                    <a:pt x="1800" y="29"/>
                  </a:lnTo>
                  <a:lnTo>
                    <a:pt x="1793" y="27"/>
                  </a:lnTo>
                  <a:lnTo>
                    <a:pt x="1783" y="25"/>
                  </a:lnTo>
                  <a:lnTo>
                    <a:pt x="1717" y="25"/>
                  </a:lnTo>
                  <a:lnTo>
                    <a:pt x="1717" y="84"/>
                  </a:lnTo>
                  <a:close/>
                  <a:moveTo>
                    <a:pt x="1938" y="80"/>
                  </a:moveTo>
                  <a:lnTo>
                    <a:pt x="2024" y="80"/>
                  </a:lnTo>
                  <a:lnTo>
                    <a:pt x="2024" y="185"/>
                  </a:lnTo>
                  <a:lnTo>
                    <a:pt x="1939" y="185"/>
                  </a:lnTo>
                  <a:lnTo>
                    <a:pt x="1925" y="183"/>
                  </a:lnTo>
                  <a:lnTo>
                    <a:pt x="1914" y="181"/>
                  </a:lnTo>
                  <a:lnTo>
                    <a:pt x="1902" y="175"/>
                  </a:lnTo>
                  <a:lnTo>
                    <a:pt x="1892" y="168"/>
                  </a:lnTo>
                  <a:lnTo>
                    <a:pt x="1882" y="158"/>
                  </a:lnTo>
                  <a:lnTo>
                    <a:pt x="1874" y="146"/>
                  </a:lnTo>
                  <a:lnTo>
                    <a:pt x="1870" y="131"/>
                  </a:lnTo>
                  <a:lnTo>
                    <a:pt x="1867" y="114"/>
                  </a:lnTo>
                  <a:lnTo>
                    <a:pt x="1866" y="94"/>
                  </a:lnTo>
                  <a:lnTo>
                    <a:pt x="1867" y="72"/>
                  </a:lnTo>
                  <a:lnTo>
                    <a:pt x="1871" y="52"/>
                  </a:lnTo>
                  <a:lnTo>
                    <a:pt x="1878" y="36"/>
                  </a:lnTo>
                  <a:lnTo>
                    <a:pt x="1888" y="23"/>
                  </a:lnTo>
                  <a:lnTo>
                    <a:pt x="1900" y="13"/>
                  </a:lnTo>
                  <a:lnTo>
                    <a:pt x="1911" y="8"/>
                  </a:lnTo>
                  <a:lnTo>
                    <a:pt x="1923" y="4"/>
                  </a:lnTo>
                  <a:lnTo>
                    <a:pt x="1938" y="3"/>
                  </a:lnTo>
                  <a:lnTo>
                    <a:pt x="1958" y="2"/>
                  </a:lnTo>
                  <a:lnTo>
                    <a:pt x="2024" y="2"/>
                  </a:lnTo>
                  <a:lnTo>
                    <a:pt x="2024" y="25"/>
                  </a:lnTo>
                  <a:lnTo>
                    <a:pt x="1960" y="25"/>
                  </a:lnTo>
                  <a:lnTo>
                    <a:pt x="1945" y="26"/>
                  </a:lnTo>
                  <a:lnTo>
                    <a:pt x="1935" y="26"/>
                  </a:lnTo>
                  <a:lnTo>
                    <a:pt x="1929" y="27"/>
                  </a:lnTo>
                  <a:lnTo>
                    <a:pt x="1925" y="29"/>
                  </a:lnTo>
                  <a:lnTo>
                    <a:pt x="1920" y="33"/>
                  </a:lnTo>
                  <a:lnTo>
                    <a:pt x="1909" y="41"/>
                  </a:lnTo>
                  <a:lnTo>
                    <a:pt x="1902" y="55"/>
                  </a:lnTo>
                  <a:lnTo>
                    <a:pt x="1897" y="71"/>
                  </a:lnTo>
                  <a:lnTo>
                    <a:pt x="1896" y="92"/>
                  </a:lnTo>
                  <a:lnTo>
                    <a:pt x="1897" y="108"/>
                  </a:lnTo>
                  <a:lnTo>
                    <a:pt x="1900" y="122"/>
                  </a:lnTo>
                  <a:lnTo>
                    <a:pt x="1903" y="131"/>
                  </a:lnTo>
                  <a:lnTo>
                    <a:pt x="1907" y="141"/>
                  </a:lnTo>
                  <a:lnTo>
                    <a:pt x="1916" y="151"/>
                  </a:lnTo>
                  <a:lnTo>
                    <a:pt x="1926" y="158"/>
                  </a:lnTo>
                  <a:lnTo>
                    <a:pt x="1935" y="160"/>
                  </a:lnTo>
                  <a:lnTo>
                    <a:pt x="1946" y="161"/>
                  </a:lnTo>
                  <a:lnTo>
                    <a:pt x="1960" y="162"/>
                  </a:lnTo>
                  <a:lnTo>
                    <a:pt x="1994" y="162"/>
                  </a:lnTo>
                  <a:lnTo>
                    <a:pt x="1994" y="103"/>
                  </a:lnTo>
                  <a:lnTo>
                    <a:pt x="1938" y="103"/>
                  </a:lnTo>
                  <a:lnTo>
                    <a:pt x="1938" y="80"/>
                  </a:lnTo>
                  <a:close/>
                  <a:moveTo>
                    <a:pt x="2062" y="185"/>
                  </a:moveTo>
                  <a:lnTo>
                    <a:pt x="2062" y="2"/>
                  </a:lnTo>
                  <a:lnTo>
                    <a:pt x="2092" y="2"/>
                  </a:lnTo>
                  <a:lnTo>
                    <a:pt x="2092" y="185"/>
                  </a:lnTo>
                  <a:lnTo>
                    <a:pt x="2062" y="185"/>
                  </a:lnTo>
                  <a:close/>
                  <a:moveTo>
                    <a:pt x="2117" y="185"/>
                  </a:moveTo>
                  <a:lnTo>
                    <a:pt x="2193" y="2"/>
                  </a:lnTo>
                  <a:lnTo>
                    <a:pt x="2231" y="2"/>
                  </a:lnTo>
                  <a:lnTo>
                    <a:pt x="2304" y="185"/>
                  </a:lnTo>
                  <a:lnTo>
                    <a:pt x="2273" y="185"/>
                  </a:lnTo>
                  <a:lnTo>
                    <a:pt x="2254" y="137"/>
                  </a:lnTo>
                  <a:lnTo>
                    <a:pt x="2168" y="137"/>
                  </a:lnTo>
                  <a:lnTo>
                    <a:pt x="2148" y="185"/>
                  </a:lnTo>
                  <a:lnTo>
                    <a:pt x="2117" y="185"/>
                  </a:lnTo>
                  <a:close/>
                  <a:moveTo>
                    <a:pt x="2211" y="24"/>
                  </a:moveTo>
                  <a:lnTo>
                    <a:pt x="2176" y="114"/>
                  </a:lnTo>
                  <a:lnTo>
                    <a:pt x="2244" y="114"/>
                  </a:lnTo>
                  <a:lnTo>
                    <a:pt x="2211" y="24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</p:grpSp>
      <p:grpSp>
        <p:nvGrpSpPr>
          <p:cNvPr id="12" name="Group 29"/>
          <p:cNvGrpSpPr>
            <a:grpSpLocks/>
          </p:cNvGrpSpPr>
          <p:nvPr/>
        </p:nvGrpSpPr>
        <p:grpSpPr bwMode="auto">
          <a:xfrm>
            <a:off x="-744670" y="665163"/>
            <a:ext cx="441987" cy="4176712"/>
            <a:chOff x="-433" y="419"/>
            <a:chExt cx="257" cy="2631"/>
          </a:xfrm>
        </p:grpSpPr>
        <p:sp>
          <p:nvSpPr>
            <p:cNvPr id="13" name="Rectangle 30"/>
            <p:cNvSpPr>
              <a:spLocks noChangeArrowheads="1"/>
            </p:cNvSpPr>
            <p:nvPr userDrawn="1"/>
          </p:nvSpPr>
          <p:spPr bwMode="gray">
            <a:xfrm rot="-5400000">
              <a:off x="-440" y="2786"/>
              <a:ext cx="274" cy="254"/>
            </a:xfrm>
            <a:prstGeom prst="rect">
              <a:avLst/>
            </a:prstGeom>
            <a:solidFill>
              <a:srgbClr val="319C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/>
            <a:lstStyle/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49</a:t>
              </a:r>
            </a:p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156</a:t>
              </a:r>
            </a:p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206</a:t>
              </a:r>
            </a:p>
          </p:txBody>
        </p:sp>
        <p:sp>
          <p:nvSpPr>
            <p:cNvPr id="14" name="Rectangle 31"/>
            <p:cNvSpPr>
              <a:spLocks noChangeArrowheads="1"/>
            </p:cNvSpPr>
            <p:nvPr userDrawn="1"/>
          </p:nvSpPr>
          <p:spPr bwMode="gray">
            <a:xfrm rot="-5400000">
              <a:off x="-440" y="2449"/>
              <a:ext cx="275" cy="254"/>
            </a:xfrm>
            <a:prstGeom prst="rect">
              <a:avLst/>
            </a:prstGeom>
            <a:solidFill>
              <a:srgbClr val="E7B5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/>
            <a:lstStyle/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231</a:t>
              </a:r>
            </a:p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181</a:t>
              </a:r>
            </a:p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198</a:t>
              </a:r>
            </a:p>
          </p:txBody>
        </p:sp>
        <p:sp>
          <p:nvSpPr>
            <p:cNvPr id="15" name="Rectangle 32"/>
            <p:cNvSpPr>
              <a:spLocks noChangeArrowheads="1"/>
            </p:cNvSpPr>
            <p:nvPr userDrawn="1"/>
          </p:nvSpPr>
          <p:spPr bwMode="gray">
            <a:xfrm rot="-5400000">
              <a:off x="-441" y="1777"/>
              <a:ext cx="275" cy="254"/>
            </a:xfrm>
            <a:prstGeom prst="rect">
              <a:avLst/>
            </a:prstGeom>
            <a:solidFill>
              <a:srgbClr val="EDB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/>
            <a:lstStyle/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237</a:t>
              </a:r>
            </a:p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183</a:t>
              </a:r>
            </a:p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0</a:t>
              </a:r>
            </a:p>
          </p:txBody>
        </p:sp>
        <p:sp>
          <p:nvSpPr>
            <p:cNvPr id="16" name="Rectangle 33"/>
            <p:cNvSpPr>
              <a:spLocks noChangeArrowheads="1"/>
            </p:cNvSpPr>
            <p:nvPr userDrawn="1"/>
          </p:nvSpPr>
          <p:spPr bwMode="gray">
            <a:xfrm rot="-5400000">
              <a:off x="-440" y="2113"/>
              <a:ext cx="275" cy="254"/>
            </a:xfrm>
            <a:prstGeom prst="rect">
              <a:avLst/>
            </a:prstGeom>
            <a:solidFill>
              <a:srgbClr val="CE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/>
            <a:lstStyle/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206</a:t>
              </a:r>
            </a:p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49</a:t>
              </a:r>
            </a:p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49</a:t>
              </a:r>
            </a:p>
          </p:txBody>
        </p:sp>
        <p:sp>
          <p:nvSpPr>
            <p:cNvPr id="17" name="Rectangle 34"/>
            <p:cNvSpPr>
              <a:spLocks noChangeArrowheads="1"/>
            </p:cNvSpPr>
            <p:nvPr userDrawn="1"/>
          </p:nvSpPr>
          <p:spPr bwMode="gray">
            <a:xfrm rot="-5400000">
              <a:off x="-440" y="1440"/>
              <a:ext cx="274" cy="25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/>
            <a:lstStyle/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255</a:t>
              </a:r>
            </a:p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121</a:t>
              </a:r>
            </a:p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0</a:t>
              </a:r>
            </a:p>
          </p:txBody>
        </p:sp>
        <p:sp>
          <p:nvSpPr>
            <p:cNvPr id="18" name="Rectangle 35"/>
            <p:cNvSpPr>
              <a:spLocks noChangeArrowheads="1"/>
            </p:cNvSpPr>
            <p:nvPr userDrawn="1"/>
          </p:nvSpPr>
          <p:spPr bwMode="gray">
            <a:xfrm rot="-5400000">
              <a:off x="-442" y="1102"/>
              <a:ext cx="276" cy="25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/>
            <a:lstStyle/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143</a:t>
              </a:r>
            </a:p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212</a:t>
              </a:r>
            </a:p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0</a:t>
              </a:r>
            </a:p>
          </p:txBody>
        </p:sp>
        <p:sp>
          <p:nvSpPr>
            <p:cNvPr id="19" name="Rectangle 36"/>
            <p:cNvSpPr>
              <a:spLocks noChangeArrowheads="1"/>
            </p:cNvSpPr>
            <p:nvPr userDrawn="1"/>
          </p:nvSpPr>
          <p:spPr bwMode="gray">
            <a:xfrm rot="-5400000">
              <a:off x="-443" y="765"/>
              <a:ext cx="275" cy="25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/>
            <a:lstStyle/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137</a:t>
              </a:r>
            </a:p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137</a:t>
              </a:r>
            </a:p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137</a:t>
              </a:r>
            </a:p>
          </p:txBody>
        </p:sp>
        <p:sp>
          <p:nvSpPr>
            <p:cNvPr id="20" name="Rectangle 37"/>
            <p:cNvSpPr>
              <a:spLocks noChangeArrowheads="1"/>
            </p:cNvSpPr>
            <p:nvPr userDrawn="1"/>
          </p:nvSpPr>
          <p:spPr bwMode="gray">
            <a:xfrm rot="-5400000">
              <a:off x="-443" y="429"/>
              <a:ext cx="274" cy="2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/>
            <a:lstStyle/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173</a:t>
              </a:r>
            </a:p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0</a:t>
              </a:r>
            </a:p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64</a:t>
              </a:r>
            </a:p>
          </p:txBody>
        </p:sp>
      </p:grpSp>
      <p:sp>
        <p:nvSpPr>
          <p:cNvPr id="21" name="Prostokąt 20"/>
          <p:cNvSpPr/>
          <p:nvPr/>
        </p:nvSpPr>
        <p:spPr>
          <a:xfrm>
            <a:off x="658681" y="6286501"/>
            <a:ext cx="8810492" cy="36513"/>
          </a:xfrm>
          <a:prstGeom prst="rect">
            <a:avLst/>
          </a:prstGeom>
          <a:solidFill>
            <a:srgbClr val="AD0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34604" y="4173539"/>
            <a:ext cx="84201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34603" y="5173663"/>
            <a:ext cx="8358188" cy="608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Frutiger CE 55 Roman"/>
              <a:buNone/>
              <a:defRPr sz="28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4" name="Symbol zastępczy daty 3"/>
          <p:cNvSpPr txBox="1">
            <a:spLocks/>
          </p:cNvSpPr>
          <p:nvPr userDrawn="1"/>
        </p:nvSpPr>
        <p:spPr>
          <a:xfrm>
            <a:off x="488504" y="649287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7890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5781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3672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15631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394539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873447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352355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31263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pl-PL" dirty="0" smtClean="0">
                <a:solidFill>
                  <a:prstClr val="white"/>
                </a:solidFill>
                <a:latin typeface="Calibri"/>
              </a:rPr>
              <a:t>2016-06-05</a:t>
            </a:r>
            <a:endParaRPr lang="pl-PL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Symbol zastępczy stopki 4"/>
          <p:cNvSpPr txBox="1">
            <a:spLocks/>
          </p:cNvSpPr>
          <p:nvPr userDrawn="1"/>
        </p:nvSpPr>
        <p:spPr>
          <a:xfrm>
            <a:off x="3368824" y="651150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7890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5781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3672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15631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394539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873447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352355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31263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pl-PL" dirty="0" smtClean="0">
                <a:solidFill>
                  <a:prstClr val="white"/>
                </a:solidFill>
                <a:latin typeface="Calibri"/>
              </a:rPr>
              <a:t>ZMM</a:t>
            </a:r>
            <a:endParaRPr lang="pl-PL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Symbol zastępczy numeru slajdu 5"/>
          <p:cNvSpPr txBox="1">
            <a:spLocks/>
          </p:cNvSpPr>
          <p:nvPr userDrawn="1"/>
        </p:nvSpPr>
        <p:spPr>
          <a:xfrm>
            <a:off x="7113240" y="64924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7890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5781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3672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15631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394539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873447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352355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31263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2BCD2F81-3DCB-423B-957B-2AE462AD2C56}" type="slidenum">
              <a:rPr lang="pl-PL" smtClean="0">
                <a:solidFill>
                  <a:prstClr val="white"/>
                </a:solidFill>
                <a:latin typeface="Calibri"/>
              </a:rPr>
              <a:pPr>
                <a:defRPr/>
              </a:pPr>
              <a:t>‹#›</a:t>
            </a:fld>
            <a:endParaRPr lang="pl-PL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5181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20"/>
          <p:cNvGrpSpPr>
            <a:grpSpLocks/>
          </p:cNvGrpSpPr>
          <p:nvPr userDrawn="1"/>
        </p:nvGrpSpPr>
        <p:grpSpPr bwMode="auto">
          <a:xfrm>
            <a:off x="8282517" y="58738"/>
            <a:ext cx="1513417" cy="666750"/>
            <a:chOff x="4689475" y="3868738"/>
            <a:chExt cx="1917700" cy="914400"/>
          </a:xfrm>
        </p:grpSpPr>
        <p:sp>
          <p:nvSpPr>
            <p:cNvPr id="5" name="AutoShape 6"/>
            <p:cNvSpPr>
              <a:spLocks noChangeAspect="1" noChangeArrowheads="1" noTextEdit="1"/>
            </p:cNvSpPr>
            <p:nvPr userDrawn="1"/>
          </p:nvSpPr>
          <p:spPr bwMode="auto">
            <a:xfrm>
              <a:off x="4689475" y="3868738"/>
              <a:ext cx="19177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4913934" y="3877447"/>
              <a:ext cx="318164" cy="317863"/>
            </a:xfrm>
            <a:custGeom>
              <a:avLst/>
              <a:gdLst>
                <a:gd name="T0" fmla="*/ 2147483647 w 601"/>
                <a:gd name="T1" fmla="*/ 0 h 601"/>
                <a:gd name="T2" fmla="*/ 2147483647 w 601"/>
                <a:gd name="T3" fmla="*/ 2147483647 h 601"/>
                <a:gd name="T4" fmla="*/ 2147483647 w 601"/>
                <a:gd name="T5" fmla="*/ 2147483647 h 601"/>
                <a:gd name="T6" fmla="*/ 2147483647 w 601"/>
                <a:gd name="T7" fmla="*/ 2147483647 h 601"/>
                <a:gd name="T8" fmla="*/ 2147483647 w 601"/>
                <a:gd name="T9" fmla="*/ 2147483647 h 601"/>
                <a:gd name="T10" fmla="*/ 2147483647 w 601"/>
                <a:gd name="T11" fmla="*/ 2147483647 h 601"/>
                <a:gd name="T12" fmla="*/ 2147483647 w 601"/>
                <a:gd name="T13" fmla="*/ 2147483647 h 601"/>
                <a:gd name="T14" fmla="*/ 2147483647 w 601"/>
                <a:gd name="T15" fmla="*/ 2147483647 h 601"/>
                <a:gd name="T16" fmla="*/ 2147483647 w 601"/>
                <a:gd name="T17" fmla="*/ 2147483647 h 601"/>
                <a:gd name="T18" fmla="*/ 2147483647 w 601"/>
                <a:gd name="T19" fmla="*/ 2147483647 h 601"/>
                <a:gd name="T20" fmla="*/ 2147483647 w 601"/>
                <a:gd name="T21" fmla="*/ 2147483647 h 601"/>
                <a:gd name="T22" fmla="*/ 2147483647 w 601"/>
                <a:gd name="T23" fmla="*/ 2147483647 h 601"/>
                <a:gd name="T24" fmla="*/ 2147483647 w 601"/>
                <a:gd name="T25" fmla="*/ 2147483647 h 601"/>
                <a:gd name="T26" fmla="*/ 2147483647 w 601"/>
                <a:gd name="T27" fmla="*/ 2147483647 h 601"/>
                <a:gd name="T28" fmla="*/ 2147483647 w 601"/>
                <a:gd name="T29" fmla="*/ 2147483647 h 601"/>
                <a:gd name="T30" fmla="*/ 2147483647 w 601"/>
                <a:gd name="T31" fmla="*/ 2147483647 h 601"/>
                <a:gd name="T32" fmla="*/ 2147483647 w 601"/>
                <a:gd name="T33" fmla="*/ 2147483647 h 601"/>
                <a:gd name="T34" fmla="*/ 2147483647 w 601"/>
                <a:gd name="T35" fmla="*/ 2147483647 h 601"/>
                <a:gd name="T36" fmla="*/ 2147483647 w 601"/>
                <a:gd name="T37" fmla="*/ 2147483647 h 601"/>
                <a:gd name="T38" fmla="*/ 2147483647 w 601"/>
                <a:gd name="T39" fmla="*/ 2147483647 h 601"/>
                <a:gd name="T40" fmla="*/ 2147483647 w 601"/>
                <a:gd name="T41" fmla="*/ 2147483647 h 601"/>
                <a:gd name="T42" fmla="*/ 2147483647 w 601"/>
                <a:gd name="T43" fmla="*/ 2147483647 h 601"/>
                <a:gd name="T44" fmla="*/ 0 w 601"/>
                <a:gd name="T45" fmla="*/ 2147483647 h 601"/>
                <a:gd name="T46" fmla="*/ 2147483647 w 601"/>
                <a:gd name="T47" fmla="*/ 2147483647 h 601"/>
                <a:gd name="T48" fmla="*/ 2147483647 w 601"/>
                <a:gd name="T49" fmla="*/ 2147483647 h 601"/>
                <a:gd name="T50" fmla="*/ 2147483647 w 601"/>
                <a:gd name="T51" fmla="*/ 2147483647 h 601"/>
                <a:gd name="T52" fmla="*/ 2147483647 w 601"/>
                <a:gd name="T53" fmla="*/ 2147483647 h 601"/>
                <a:gd name="T54" fmla="*/ 2147483647 w 601"/>
                <a:gd name="T55" fmla="*/ 2147483647 h 601"/>
                <a:gd name="T56" fmla="*/ 2147483647 w 601"/>
                <a:gd name="T57" fmla="*/ 2147483647 h 601"/>
                <a:gd name="T58" fmla="*/ 2147483647 w 601"/>
                <a:gd name="T59" fmla="*/ 2147483647 h 601"/>
                <a:gd name="T60" fmla="*/ 2147483647 w 601"/>
                <a:gd name="T61" fmla="*/ 2147483647 h 601"/>
                <a:gd name="T62" fmla="*/ 2147483647 w 601"/>
                <a:gd name="T63" fmla="*/ 2147483647 h 601"/>
                <a:gd name="T64" fmla="*/ 2147483647 w 601"/>
                <a:gd name="T65" fmla="*/ 2147483647 h 601"/>
                <a:gd name="T66" fmla="*/ 2147483647 w 601"/>
                <a:gd name="T67" fmla="*/ 2147483647 h 601"/>
                <a:gd name="T68" fmla="*/ 2147483647 w 601"/>
                <a:gd name="T69" fmla="*/ 2147483647 h 601"/>
                <a:gd name="T70" fmla="*/ 2147483647 w 601"/>
                <a:gd name="T71" fmla="*/ 2147483647 h 601"/>
                <a:gd name="T72" fmla="*/ 2147483647 w 601"/>
                <a:gd name="T73" fmla="*/ 2147483647 h 601"/>
                <a:gd name="T74" fmla="*/ 2147483647 w 601"/>
                <a:gd name="T75" fmla="*/ 2147483647 h 601"/>
                <a:gd name="T76" fmla="*/ 2147483647 w 601"/>
                <a:gd name="T77" fmla="*/ 2147483647 h 601"/>
                <a:gd name="T78" fmla="*/ 2147483647 w 601"/>
                <a:gd name="T79" fmla="*/ 2147483647 h 601"/>
                <a:gd name="T80" fmla="*/ 2147483647 w 601"/>
                <a:gd name="T81" fmla="*/ 2147483647 h 601"/>
                <a:gd name="T82" fmla="*/ 2147483647 w 601"/>
                <a:gd name="T83" fmla="*/ 2147483647 h 601"/>
                <a:gd name="T84" fmla="*/ 2147483647 w 601"/>
                <a:gd name="T85" fmla="*/ 2147483647 h 601"/>
                <a:gd name="T86" fmla="*/ 2147483647 w 601"/>
                <a:gd name="T87" fmla="*/ 2147483647 h 601"/>
                <a:gd name="T88" fmla="*/ 2147483647 w 601"/>
                <a:gd name="T89" fmla="*/ 2147483647 h 601"/>
                <a:gd name="T90" fmla="*/ 2147483647 w 601"/>
                <a:gd name="T91" fmla="*/ 0 h 60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601" h="601">
                  <a:moveTo>
                    <a:pt x="601" y="0"/>
                  </a:moveTo>
                  <a:lnTo>
                    <a:pt x="601" y="188"/>
                  </a:lnTo>
                  <a:lnTo>
                    <a:pt x="598" y="211"/>
                  </a:lnTo>
                  <a:lnTo>
                    <a:pt x="589" y="232"/>
                  </a:lnTo>
                  <a:lnTo>
                    <a:pt x="574" y="252"/>
                  </a:lnTo>
                  <a:lnTo>
                    <a:pt x="556" y="272"/>
                  </a:lnTo>
                  <a:lnTo>
                    <a:pt x="533" y="289"/>
                  </a:lnTo>
                  <a:lnTo>
                    <a:pt x="505" y="307"/>
                  </a:lnTo>
                  <a:lnTo>
                    <a:pt x="476" y="323"/>
                  </a:lnTo>
                  <a:lnTo>
                    <a:pt x="443" y="340"/>
                  </a:lnTo>
                  <a:lnTo>
                    <a:pt x="408" y="356"/>
                  </a:lnTo>
                  <a:lnTo>
                    <a:pt x="371" y="372"/>
                  </a:lnTo>
                  <a:lnTo>
                    <a:pt x="334" y="387"/>
                  </a:lnTo>
                  <a:lnTo>
                    <a:pt x="300" y="401"/>
                  </a:lnTo>
                  <a:lnTo>
                    <a:pt x="265" y="416"/>
                  </a:lnTo>
                  <a:lnTo>
                    <a:pt x="227" y="433"/>
                  </a:lnTo>
                  <a:lnTo>
                    <a:pt x="189" y="451"/>
                  </a:lnTo>
                  <a:lnTo>
                    <a:pt x="152" y="471"/>
                  </a:lnTo>
                  <a:lnTo>
                    <a:pt x="115" y="493"/>
                  </a:lnTo>
                  <a:lnTo>
                    <a:pt x="81" y="517"/>
                  </a:lnTo>
                  <a:lnTo>
                    <a:pt x="51" y="543"/>
                  </a:lnTo>
                  <a:lnTo>
                    <a:pt x="23" y="571"/>
                  </a:lnTo>
                  <a:lnTo>
                    <a:pt x="0" y="601"/>
                  </a:lnTo>
                  <a:lnTo>
                    <a:pt x="19" y="543"/>
                  </a:lnTo>
                  <a:lnTo>
                    <a:pt x="39" y="482"/>
                  </a:lnTo>
                  <a:lnTo>
                    <a:pt x="59" y="420"/>
                  </a:lnTo>
                  <a:lnTo>
                    <a:pt x="78" y="361"/>
                  </a:lnTo>
                  <a:lnTo>
                    <a:pt x="89" y="336"/>
                  </a:lnTo>
                  <a:lnTo>
                    <a:pt x="104" y="311"/>
                  </a:lnTo>
                  <a:lnTo>
                    <a:pt x="123" y="290"/>
                  </a:lnTo>
                  <a:lnTo>
                    <a:pt x="146" y="271"/>
                  </a:lnTo>
                  <a:lnTo>
                    <a:pt x="174" y="253"/>
                  </a:lnTo>
                  <a:lnTo>
                    <a:pt x="204" y="236"/>
                  </a:lnTo>
                  <a:lnTo>
                    <a:pt x="238" y="218"/>
                  </a:lnTo>
                  <a:lnTo>
                    <a:pt x="276" y="202"/>
                  </a:lnTo>
                  <a:lnTo>
                    <a:pt x="317" y="184"/>
                  </a:lnTo>
                  <a:lnTo>
                    <a:pt x="388" y="155"/>
                  </a:lnTo>
                  <a:lnTo>
                    <a:pt x="422" y="142"/>
                  </a:lnTo>
                  <a:lnTo>
                    <a:pt x="455" y="128"/>
                  </a:lnTo>
                  <a:lnTo>
                    <a:pt x="487" y="113"/>
                  </a:lnTo>
                  <a:lnTo>
                    <a:pt x="515" y="97"/>
                  </a:lnTo>
                  <a:lnTo>
                    <a:pt x="540" y="81"/>
                  </a:lnTo>
                  <a:lnTo>
                    <a:pt x="562" y="63"/>
                  </a:lnTo>
                  <a:lnTo>
                    <a:pt x="580" y="44"/>
                  </a:lnTo>
                  <a:lnTo>
                    <a:pt x="593" y="24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4691655" y="4112578"/>
              <a:ext cx="337776" cy="198119"/>
            </a:xfrm>
            <a:custGeom>
              <a:avLst/>
              <a:gdLst>
                <a:gd name="T0" fmla="*/ 0 w 635"/>
                <a:gd name="T1" fmla="*/ 2147483647 h 377"/>
                <a:gd name="T2" fmla="*/ 2147483647 w 635"/>
                <a:gd name="T3" fmla="*/ 2147483647 h 377"/>
                <a:gd name="T4" fmla="*/ 2147483647 w 635"/>
                <a:gd name="T5" fmla="*/ 2147483647 h 377"/>
                <a:gd name="T6" fmla="*/ 2147483647 w 635"/>
                <a:gd name="T7" fmla="*/ 2147483647 h 377"/>
                <a:gd name="T8" fmla="*/ 2147483647 w 635"/>
                <a:gd name="T9" fmla="*/ 2147483647 h 377"/>
                <a:gd name="T10" fmla="*/ 2147483647 w 635"/>
                <a:gd name="T11" fmla="*/ 2147483647 h 377"/>
                <a:gd name="T12" fmla="*/ 2147483647 w 635"/>
                <a:gd name="T13" fmla="*/ 2147483647 h 377"/>
                <a:gd name="T14" fmla="*/ 2147483647 w 635"/>
                <a:gd name="T15" fmla="*/ 2147483647 h 377"/>
                <a:gd name="T16" fmla="*/ 2147483647 w 635"/>
                <a:gd name="T17" fmla="*/ 2147483647 h 377"/>
                <a:gd name="T18" fmla="*/ 2147483647 w 635"/>
                <a:gd name="T19" fmla="*/ 0 h 377"/>
                <a:gd name="T20" fmla="*/ 2147483647 w 635"/>
                <a:gd name="T21" fmla="*/ 0 h 377"/>
                <a:gd name="T22" fmla="*/ 2147483647 w 635"/>
                <a:gd name="T23" fmla="*/ 2147483647 h 377"/>
                <a:gd name="T24" fmla="*/ 2147483647 w 635"/>
                <a:gd name="T25" fmla="*/ 2147483647 h 377"/>
                <a:gd name="T26" fmla="*/ 2147483647 w 635"/>
                <a:gd name="T27" fmla="*/ 2147483647 h 377"/>
                <a:gd name="T28" fmla="*/ 2147483647 w 635"/>
                <a:gd name="T29" fmla="*/ 2147483647 h 377"/>
                <a:gd name="T30" fmla="*/ 2147483647 w 635"/>
                <a:gd name="T31" fmla="*/ 2147483647 h 377"/>
                <a:gd name="T32" fmla="*/ 2147483647 w 635"/>
                <a:gd name="T33" fmla="*/ 2147483647 h 377"/>
                <a:gd name="T34" fmla="*/ 2147483647 w 635"/>
                <a:gd name="T35" fmla="*/ 2147483647 h 377"/>
                <a:gd name="T36" fmla="*/ 2147483647 w 635"/>
                <a:gd name="T37" fmla="*/ 2147483647 h 377"/>
                <a:gd name="T38" fmla="*/ 2147483647 w 635"/>
                <a:gd name="T39" fmla="*/ 2147483647 h 377"/>
                <a:gd name="T40" fmla="*/ 2147483647 w 635"/>
                <a:gd name="T41" fmla="*/ 2147483647 h 377"/>
                <a:gd name="T42" fmla="*/ 2147483647 w 635"/>
                <a:gd name="T43" fmla="*/ 2147483647 h 377"/>
                <a:gd name="T44" fmla="*/ 2147483647 w 635"/>
                <a:gd name="T45" fmla="*/ 2147483647 h 377"/>
                <a:gd name="T46" fmla="*/ 2147483647 w 635"/>
                <a:gd name="T47" fmla="*/ 2147483647 h 377"/>
                <a:gd name="T48" fmla="*/ 2147483647 w 635"/>
                <a:gd name="T49" fmla="*/ 2147483647 h 377"/>
                <a:gd name="T50" fmla="*/ 2147483647 w 635"/>
                <a:gd name="T51" fmla="*/ 2147483647 h 377"/>
                <a:gd name="T52" fmla="*/ 2147483647 w 635"/>
                <a:gd name="T53" fmla="*/ 2147483647 h 377"/>
                <a:gd name="T54" fmla="*/ 2147483647 w 635"/>
                <a:gd name="T55" fmla="*/ 2147483647 h 377"/>
                <a:gd name="T56" fmla="*/ 2147483647 w 635"/>
                <a:gd name="T57" fmla="*/ 2147483647 h 377"/>
                <a:gd name="T58" fmla="*/ 2147483647 w 635"/>
                <a:gd name="T59" fmla="*/ 2147483647 h 377"/>
                <a:gd name="T60" fmla="*/ 2147483647 w 635"/>
                <a:gd name="T61" fmla="*/ 2147483647 h 377"/>
                <a:gd name="T62" fmla="*/ 2147483647 w 635"/>
                <a:gd name="T63" fmla="*/ 2147483647 h 377"/>
                <a:gd name="T64" fmla="*/ 2147483647 w 635"/>
                <a:gd name="T65" fmla="*/ 2147483647 h 377"/>
                <a:gd name="T66" fmla="*/ 2147483647 w 635"/>
                <a:gd name="T67" fmla="*/ 2147483647 h 377"/>
                <a:gd name="T68" fmla="*/ 2147483647 w 635"/>
                <a:gd name="T69" fmla="*/ 2147483647 h 377"/>
                <a:gd name="T70" fmla="*/ 2147483647 w 635"/>
                <a:gd name="T71" fmla="*/ 2147483647 h 377"/>
                <a:gd name="T72" fmla="*/ 2147483647 w 635"/>
                <a:gd name="T73" fmla="*/ 2147483647 h 377"/>
                <a:gd name="T74" fmla="*/ 2147483647 w 635"/>
                <a:gd name="T75" fmla="*/ 2147483647 h 377"/>
                <a:gd name="T76" fmla="*/ 2147483647 w 635"/>
                <a:gd name="T77" fmla="*/ 2147483647 h 377"/>
                <a:gd name="T78" fmla="*/ 2147483647 w 635"/>
                <a:gd name="T79" fmla="*/ 2147483647 h 377"/>
                <a:gd name="T80" fmla="*/ 2147483647 w 635"/>
                <a:gd name="T81" fmla="*/ 2147483647 h 377"/>
                <a:gd name="T82" fmla="*/ 2147483647 w 635"/>
                <a:gd name="T83" fmla="*/ 2147483647 h 377"/>
                <a:gd name="T84" fmla="*/ 2147483647 w 635"/>
                <a:gd name="T85" fmla="*/ 2147483647 h 377"/>
                <a:gd name="T86" fmla="*/ 2147483647 w 635"/>
                <a:gd name="T87" fmla="*/ 2147483647 h 377"/>
                <a:gd name="T88" fmla="*/ 2147483647 w 635"/>
                <a:gd name="T89" fmla="*/ 2147483647 h 377"/>
                <a:gd name="T90" fmla="*/ 2147483647 w 635"/>
                <a:gd name="T91" fmla="*/ 2147483647 h 377"/>
                <a:gd name="T92" fmla="*/ 2147483647 w 635"/>
                <a:gd name="T93" fmla="*/ 2147483647 h 377"/>
                <a:gd name="T94" fmla="*/ 2147483647 w 635"/>
                <a:gd name="T95" fmla="*/ 2147483647 h 377"/>
                <a:gd name="T96" fmla="*/ 0 w 635"/>
                <a:gd name="T97" fmla="*/ 2147483647 h 37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35" h="377">
                  <a:moveTo>
                    <a:pt x="0" y="24"/>
                  </a:moveTo>
                  <a:lnTo>
                    <a:pt x="30" y="21"/>
                  </a:lnTo>
                  <a:lnTo>
                    <a:pt x="63" y="18"/>
                  </a:lnTo>
                  <a:lnTo>
                    <a:pt x="95" y="14"/>
                  </a:lnTo>
                  <a:lnTo>
                    <a:pt x="126" y="11"/>
                  </a:lnTo>
                  <a:lnTo>
                    <a:pt x="156" y="8"/>
                  </a:lnTo>
                  <a:lnTo>
                    <a:pt x="182" y="6"/>
                  </a:lnTo>
                  <a:lnTo>
                    <a:pt x="204" y="3"/>
                  </a:lnTo>
                  <a:lnTo>
                    <a:pt x="221" y="1"/>
                  </a:lnTo>
                  <a:lnTo>
                    <a:pt x="234" y="0"/>
                  </a:lnTo>
                  <a:lnTo>
                    <a:pt x="257" y="0"/>
                  </a:lnTo>
                  <a:lnTo>
                    <a:pt x="279" y="6"/>
                  </a:lnTo>
                  <a:lnTo>
                    <a:pt x="298" y="16"/>
                  </a:lnTo>
                  <a:lnTo>
                    <a:pt x="316" y="30"/>
                  </a:lnTo>
                  <a:lnTo>
                    <a:pt x="333" y="49"/>
                  </a:lnTo>
                  <a:lnTo>
                    <a:pt x="350" y="69"/>
                  </a:lnTo>
                  <a:lnTo>
                    <a:pt x="366" y="94"/>
                  </a:lnTo>
                  <a:lnTo>
                    <a:pt x="382" y="119"/>
                  </a:lnTo>
                  <a:lnTo>
                    <a:pt x="397" y="146"/>
                  </a:lnTo>
                  <a:lnTo>
                    <a:pt x="414" y="175"/>
                  </a:lnTo>
                  <a:lnTo>
                    <a:pt x="431" y="206"/>
                  </a:lnTo>
                  <a:lnTo>
                    <a:pt x="450" y="235"/>
                  </a:lnTo>
                  <a:lnTo>
                    <a:pt x="470" y="264"/>
                  </a:lnTo>
                  <a:lnTo>
                    <a:pt x="492" y="290"/>
                  </a:lnTo>
                  <a:lnTo>
                    <a:pt x="515" y="314"/>
                  </a:lnTo>
                  <a:lnTo>
                    <a:pt x="541" y="335"/>
                  </a:lnTo>
                  <a:lnTo>
                    <a:pt x="570" y="353"/>
                  </a:lnTo>
                  <a:lnTo>
                    <a:pt x="600" y="367"/>
                  </a:lnTo>
                  <a:lnTo>
                    <a:pt x="635" y="377"/>
                  </a:lnTo>
                  <a:lnTo>
                    <a:pt x="331" y="377"/>
                  </a:lnTo>
                  <a:lnTo>
                    <a:pt x="303" y="375"/>
                  </a:lnTo>
                  <a:lnTo>
                    <a:pt x="276" y="368"/>
                  </a:lnTo>
                  <a:lnTo>
                    <a:pt x="254" y="358"/>
                  </a:lnTo>
                  <a:lnTo>
                    <a:pt x="234" y="345"/>
                  </a:lnTo>
                  <a:lnTo>
                    <a:pt x="216" y="329"/>
                  </a:lnTo>
                  <a:lnTo>
                    <a:pt x="199" y="310"/>
                  </a:lnTo>
                  <a:lnTo>
                    <a:pt x="184" y="289"/>
                  </a:lnTo>
                  <a:lnTo>
                    <a:pt x="171" y="265"/>
                  </a:lnTo>
                  <a:lnTo>
                    <a:pt x="157" y="240"/>
                  </a:lnTo>
                  <a:lnTo>
                    <a:pt x="130" y="185"/>
                  </a:lnTo>
                  <a:lnTo>
                    <a:pt x="118" y="157"/>
                  </a:lnTo>
                  <a:lnTo>
                    <a:pt x="105" y="131"/>
                  </a:lnTo>
                  <a:lnTo>
                    <a:pt x="93" y="106"/>
                  </a:lnTo>
                  <a:lnTo>
                    <a:pt x="80" y="84"/>
                  </a:lnTo>
                  <a:lnTo>
                    <a:pt x="65" y="64"/>
                  </a:lnTo>
                  <a:lnTo>
                    <a:pt x="51" y="47"/>
                  </a:lnTo>
                  <a:lnTo>
                    <a:pt x="35" y="35"/>
                  </a:lnTo>
                  <a:lnTo>
                    <a:pt x="18" y="2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67926" y="4206194"/>
              <a:ext cx="464171" cy="437606"/>
            </a:xfrm>
            <a:custGeom>
              <a:avLst/>
              <a:gdLst>
                <a:gd name="T0" fmla="*/ 2147483647 w 877"/>
                <a:gd name="T1" fmla="*/ 0 h 826"/>
                <a:gd name="T2" fmla="*/ 2147483647 w 877"/>
                <a:gd name="T3" fmla="*/ 2147483647 h 826"/>
                <a:gd name="T4" fmla="*/ 2147483647 w 877"/>
                <a:gd name="T5" fmla="*/ 2147483647 h 826"/>
                <a:gd name="T6" fmla="*/ 2147483647 w 877"/>
                <a:gd name="T7" fmla="*/ 2147483647 h 826"/>
                <a:gd name="T8" fmla="*/ 2147483647 w 877"/>
                <a:gd name="T9" fmla="*/ 2147483647 h 826"/>
                <a:gd name="T10" fmla="*/ 2147483647 w 877"/>
                <a:gd name="T11" fmla="*/ 2147483647 h 826"/>
                <a:gd name="T12" fmla="*/ 2147483647 w 877"/>
                <a:gd name="T13" fmla="*/ 2147483647 h 826"/>
                <a:gd name="T14" fmla="*/ 2147483647 w 877"/>
                <a:gd name="T15" fmla="*/ 2147483647 h 826"/>
                <a:gd name="T16" fmla="*/ 2147483647 w 877"/>
                <a:gd name="T17" fmla="*/ 2147483647 h 826"/>
                <a:gd name="T18" fmla="*/ 2147483647 w 877"/>
                <a:gd name="T19" fmla="*/ 2147483647 h 826"/>
                <a:gd name="T20" fmla="*/ 2147483647 w 877"/>
                <a:gd name="T21" fmla="*/ 2147483647 h 826"/>
                <a:gd name="T22" fmla="*/ 2147483647 w 877"/>
                <a:gd name="T23" fmla="*/ 2147483647 h 826"/>
                <a:gd name="T24" fmla="*/ 2147483647 w 877"/>
                <a:gd name="T25" fmla="*/ 2147483647 h 826"/>
                <a:gd name="T26" fmla="*/ 2147483647 w 877"/>
                <a:gd name="T27" fmla="*/ 2147483647 h 826"/>
                <a:gd name="T28" fmla="*/ 2147483647 w 877"/>
                <a:gd name="T29" fmla="*/ 2147483647 h 826"/>
                <a:gd name="T30" fmla="*/ 2147483647 w 877"/>
                <a:gd name="T31" fmla="*/ 2147483647 h 826"/>
                <a:gd name="T32" fmla="*/ 2147483647 w 877"/>
                <a:gd name="T33" fmla="*/ 2147483647 h 826"/>
                <a:gd name="T34" fmla="*/ 2147483647 w 877"/>
                <a:gd name="T35" fmla="*/ 2147483647 h 826"/>
                <a:gd name="T36" fmla="*/ 2147483647 w 877"/>
                <a:gd name="T37" fmla="*/ 2147483647 h 826"/>
                <a:gd name="T38" fmla="*/ 2147483647 w 877"/>
                <a:gd name="T39" fmla="*/ 2147483647 h 826"/>
                <a:gd name="T40" fmla="*/ 2147483647 w 877"/>
                <a:gd name="T41" fmla="*/ 2147483647 h 826"/>
                <a:gd name="T42" fmla="*/ 2147483647 w 877"/>
                <a:gd name="T43" fmla="*/ 2147483647 h 826"/>
                <a:gd name="T44" fmla="*/ 2147483647 w 877"/>
                <a:gd name="T45" fmla="*/ 2147483647 h 826"/>
                <a:gd name="T46" fmla="*/ 2147483647 w 877"/>
                <a:gd name="T47" fmla="*/ 2147483647 h 826"/>
                <a:gd name="T48" fmla="*/ 2147483647 w 877"/>
                <a:gd name="T49" fmla="*/ 2147483647 h 826"/>
                <a:gd name="T50" fmla="*/ 2147483647 w 877"/>
                <a:gd name="T51" fmla="*/ 2147483647 h 826"/>
                <a:gd name="T52" fmla="*/ 0 w 877"/>
                <a:gd name="T53" fmla="*/ 2147483647 h 826"/>
                <a:gd name="T54" fmla="*/ 2147483647 w 877"/>
                <a:gd name="T55" fmla="*/ 2147483647 h 826"/>
                <a:gd name="T56" fmla="*/ 2147483647 w 877"/>
                <a:gd name="T57" fmla="*/ 2147483647 h 826"/>
                <a:gd name="T58" fmla="*/ 2147483647 w 877"/>
                <a:gd name="T59" fmla="*/ 2147483647 h 826"/>
                <a:gd name="T60" fmla="*/ 2147483647 w 877"/>
                <a:gd name="T61" fmla="*/ 2147483647 h 826"/>
                <a:gd name="T62" fmla="*/ 2147483647 w 877"/>
                <a:gd name="T63" fmla="*/ 2147483647 h 826"/>
                <a:gd name="T64" fmla="*/ 2147483647 w 877"/>
                <a:gd name="T65" fmla="*/ 2147483647 h 826"/>
                <a:gd name="T66" fmla="*/ 2147483647 w 877"/>
                <a:gd name="T67" fmla="*/ 2147483647 h 826"/>
                <a:gd name="T68" fmla="*/ 2147483647 w 877"/>
                <a:gd name="T69" fmla="*/ 2147483647 h 826"/>
                <a:gd name="T70" fmla="*/ 2147483647 w 877"/>
                <a:gd name="T71" fmla="*/ 2147483647 h 826"/>
                <a:gd name="T72" fmla="*/ 2147483647 w 877"/>
                <a:gd name="T73" fmla="*/ 2147483647 h 826"/>
                <a:gd name="T74" fmla="*/ 2147483647 w 877"/>
                <a:gd name="T75" fmla="*/ 2147483647 h 826"/>
                <a:gd name="T76" fmla="*/ 2147483647 w 877"/>
                <a:gd name="T77" fmla="*/ 2147483647 h 826"/>
                <a:gd name="T78" fmla="*/ 2147483647 w 877"/>
                <a:gd name="T79" fmla="*/ 2147483647 h 826"/>
                <a:gd name="T80" fmla="*/ 2147483647 w 877"/>
                <a:gd name="T81" fmla="*/ 2147483647 h 826"/>
                <a:gd name="T82" fmla="*/ 2147483647 w 877"/>
                <a:gd name="T83" fmla="*/ 2147483647 h 826"/>
                <a:gd name="T84" fmla="*/ 2147483647 w 877"/>
                <a:gd name="T85" fmla="*/ 2147483647 h 826"/>
                <a:gd name="T86" fmla="*/ 2147483647 w 877"/>
                <a:gd name="T87" fmla="*/ 2147483647 h 826"/>
                <a:gd name="T88" fmla="*/ 2147483647 w 877"/>
                <a:gd name="T89" fmla="*/ 2147483647 h 826"/>
                <a:gd name="T90" fmla="*/ 2147483647 w 877"/>
                <a:gd name="T91" fmla="*/ 2147483647 h 826"/>
                <a:gd name="T92" fmla="*/ 2147483647 w 877"/>
                <a:gd name="T93" fmla="*/ 2147483647 h 826"/>
                <a:gd name="T94" fmla="*/ 2147483647 w 877"/>
                <a:gd name="T95" fmla="*/ 2147483647 h 826"/>
                <a:gd name="T96" fmla="*/ 2147483647 w 877"/>
                <a:gd name="T97" fmla="*/ 2147483647 h 826"/>
                <a:gd name="T98" fmla="*/ 2147483647 w 877"/>
                <a:gd name="T99" fmla="*/ 2147483647 h 826"/>
                <a:gd name="T100" fmla="*/ 2147483647 w 877"/>
                <a:gd name="T101" fmla="*/ 2147483647 h 826"/>
                <a:gd name="T102" fmla="*/ 2147483647 w 877"/>
                <a:gd name="T103" fmla="*/ 2147483647 h 826"/>
                <a:gd name="T104" fmla="*/ 2147483647 w 877"/>
                <a:gd name="T105" fmla="*/ 0 h 82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77" h="826">
                  <a:moveTo>
                    <a:pt x="877" y="0"/>
                  </a:moveTo>
                  <a:lnTo>
                    <a:pt x="877" y="290"/>
                  </a:lnTo>
                  <a:lnTo>
                    <a:pt x="874" y="318"/>
                  </a:lnTo>
                  <a:lnTo>
                    <a:pt x="866" y="343"/>
                  </a:lnTo>
                  <a:lnTo>
                    <a:pt x="852" y="367"/>
                  </a:lnTo>
                  <a:lnTo>
                    <a:pt x="834" y="389"/>
                  </a:lnTo>
                  <a:lnTo>
                    <a:pt x="812" y="410"/>
                  </a:lnTo>
                  <a:lnTo>
                    <a:pt x="786" y="430"/>
                  </a:lnTo>
                  <a:lnTo>
                    <a:pt x="756" y="447"/>
                  </a:lnTo>
                  <a:lnTo>
                    <a:pt x="724" y="465"/>
                  </a:lnTo>
                  <a:lnTo>
                    <a:pt x="690" y="482"/>
                  </a:lnTo>
                  <a:lnTo>
                    <a:pt x="654" y="497"/>
                  </a:lnTo>
                  <a:lnTo>
                    <a:pt x="615" y="512"/>
                  </a:lnTo>
                  <a:lnTo>
                    <a:pt x="539" y="541"/>
                  </a:lnTo>
                  <a:lnTo>
                    <a:pt x="499" y="555"/>
                  </a:lnTo>
                  <a:lnTo>
                    <a:pt x="456" y="570"/>
                  </a:lnTo>
                  <a:lnTo>
                    <a:pt x="412" y="585"/>
                  </a:lnTo>
                  <a:lnTo>
                    <a:pt x="368" y="601"/>
                  </a:lnTo>
                  <a:lnTo>
                    <a:pt x="324" y="617"/>
                  </a:lnTo>
                  <a:lnTo>
                    <a:pt x="237" y="652"/>
                  </a:lnTo>
                  <a:lnTo>
                    <a:pt x="195" y="672"/>
                  </a:lnTo>
                  <a:lnTo>
                    <a:pt x="155" y="692"/>
                  </a:lnTo>
                  <a:lnTo>
                    <a:pt x="118" y="714"/>
                  </a:lnTo>
                  <a:lnTo>
                    <a:pt x="83" y="740"/>
                  </a:lnTo>
                  <a:lnTo>
                    <a:pt x="52" y="766"/>
                  </a:lnTo>
                  <a:lnTo>
                    <a:pt x="24" y="795"/>
                  </a:lnTo>
                  <a:lnTo>
                    <a:pt x="0" y="826"/>
                  </a:lnTo>
                  <a:lnTo>
                    <a:pt x="64" y="634"/>
                  </a:lnTo>
                  <a:lnTo>
                    <a:pt x="126" y="441"/>
                  </a:lnTo>
                  <a:lnTo>
                    <a:pt x="138" y="409"/>
                  </a:lnTo>
                  <a:lnTo>
                    <a:pt x="155" y="379"/>
                  </a:lnTo>
                  <a:lnTo>
                    <a:pt x="176" y="354"/>
                  </a:lnTo>
                  <a:lnTo>
                    <a:pt x="200" y="331"/>
                  </a:lnTo>
                  <a:lnTo>
                    <a:pt x="229" y="311"/>
                  </a:lnTo>
                  <a:lnTo>
                    <a:pt x="260" y="293"/>
                  </a:lnTo>
                  <a:lnTo>
                    <a:pt x="294" y="277"/>
                  </a:lnTo>
                  <a:lnTo>
                    <a:pt x="330" y="262"/>
                  </a:lnTo>
                  <a:lnTo>
                    <a:pt x="369" y="249"/>
                  </a:lnTo>
                  <a:lnTo>
                    <a:pt x="410" y="235"/>
                  </a:lnTo>
                  <a:lnTo>
                    <a:pt x="453" y="222"/>
                  </a:lnTo>
                  <a:lnTo>
                    <a:pt x="497" y="210"/>
                  </a:lnTo>
                  <a:lnTo>
                    <a:pt x="542" y="197"/>
                  </a:lnTo>
                  <a:lnTo>
                    <a:pt x="593" y="182"/>
                  </a:lnTo>
                  <a:lnTo>
                    <a:pt x="642" y="167"/>
                  </a:lnTo>
                  <a:lnTo>
                    <a:pt x="686" y="153"/>
                  </a:lnTo>
                  <a:lnTo>
                    <a:pt x="725" y="139"/>
                  </a:lnTo>
                  <a:lnTo>
                    <a:pt x="759" y="124"/>
                  </a:lnTo>
                  <a:lnTo>
                    <a:pt x="790" y="109"/>
                  </a:lnTo>
                  <a:lnTo>
                    <a:pt x="816" y="92"/>
                  </a:lnTo>
                  <a:lnTo>
                    <a:pt x="838" y="73"/>
                  </a:lnTo>
                  <a:lnTo>
                    <a:pt x="856" y="51"/>
                  </a:lnTo>
                  <a:lnTo>
                    <a:pt x="868" y="28"/>
                  </a:lnTo>
                  <a:lnTo>
                    <a:pt x="877" y="0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9" name="Freeform 12"/>
            <p:cNvSpPr>
              <a:spLocks/>
            </p:cNvSpPr>
            <p:nvPr userDrawn="1"/>
          </p:nvSpPr>
          <p:spPr bwMode="auto">
            <a:xfrm>
              <a:off x="5110062" y="4062503"/>
              <a:ext cx="488142" cy="248194"/>
            </a:xfrm>
            <a:custGeom>
              <a:avLst/>
              <a:gdLst>
                <a:gd name="T0" fmla="*/ 0 w 923"/>
                <a:gd name="T1" fmla="*/ 2147483647 h 469"/>
                <a:gd name="T2" fmla="*/ 2147483647 w 923"/>
                <a:gd name="T3" fmla="*/ 2147483647 h 469"/>
                <a:gd name="T4" fmla="*/ 2147483647 w 923"/>
                <a:gd name="T5" fmla="*/ 2147483647 h 469"/>
                <a:gd name="T6" fmla="*/ 2147483647 w 923"/>
                <a:gd name="T7" fmla="*/ 2147483647 h 469"/>
                <a:gd name="T8" fmla="*/ 2147483647 w 923"/>
                <a:gd name="T9" fmla="*/ 2147483647 h 469"/>
                <a:gd name="T10" fmla="*/ 2147483647 w 923"/>
                <a:gd name="T11" fmla="*/ 2147483647 h 469"/>
                <a:gd name="T12" fmla="*/ 2147483647 w 923"/>
                <a:gd name="T13" fmla="*/ 2147483647 h 469"/>
                <a:gd name="T14" fmla="*/ 2147483647 w 923"/>
                <a:gd name="T15" fmla="*/ 2147483647 h 469"/>
                <a:gd name="T16" fmla="*/ 2147483647 w 923"/>
                <a:gd name="T17" fmla="*/ 2147483647 h 469"/>
                <a:gd name="T18" fmla="*/ 2147483647 w 923"/>
                <a:gd name="T19" fmla="*/ 2147483647 h 469"/>
                <a:gd name="T20" fmla="*/ 2147483647 w 923"/>
                <a:gd name="T21" fmla="*/ 2147483647 h 469"/>
                <a:gd name="T22" fmla="*/ 2147483647 w 923"/>
                <a:gd name="T23" fmla="*/ 0 h 469"/>
                <a:gd name="T24" fmla="*/ 2147483647 w 923"/>
                <a:gd name="T25" fmla="*/ 0 h 469"/>
                <a:gd name="T26" fmla="*/ 2147483647 w 923"/>
                <a:gd name="T27" fmla="*/ 2147483647 h 469"/>
                <a:gd name="T28" fmla="*/ 2147483647 w 923"/>
                <a:gd name="T29" fmla="*/ 2147483647 h 469"/>
                <a:gd name="T30" fmla="*/ 2147483647 w 923"/>
                <a:gd name="T31" fmla="*/ 2147483647 h 469"/>
                <a:gd name="T32" fmla="*/ 2147483647 w 923"/>
                <a:gd name="T33" fmla="*/ 2147483647 h 469"/>
                <a:gd name="T34" fmla="*/ 2147483647 w 923"/>
                <a:gd name="T35" fmla="*/ 2147483647 h 469"/>
                <a:gd name="T36" fmla="*/ 2147483647 w 923"/>
                <a:gd name="T37" fmla="*/ 2147483647 h 469"/>
                <a:gd name="T38" fmla="*/ 2147483647 w 923"/>
                <a:gd name="T39" fmla="*/ 2147483647 h 469"/>
                <a:gd name="T40" fmla="*/ 2147483647 w 923"/>
                <a:gd name="T41" fmla="*/ 2147483647 h 469"/>
                <a:gd name="T42" fmla="*/ 2147483647 w 923"/>
                <a:gd name="T43" fmla="*/ 2147483647 h 469"/>
                <a:gd name="T44" fmla="*/ 2147483647 w 923"/>
                <a:gd name="T45" fmla="*/ 2147483647 h 469"/>
                <a:gd name="T46" fmla="*/ 2147483647 w 923"/>
                <a:gd name="T47" fmla="*/ 2147483647 h 469"/>
                <a:gd name="T48" fmla="*/ 2147483647 w 923"/>
                <a:gd name="T49" fmla="*/ 2147483647 h 469"/>
                <a:gd name="T50" fmla="*/ 2147483647 w 923"/>
                <a:gd name="T51" fmla="*/ 2147483647 h 469"/>
                <a:gd name="T52" fmla="*/ 2147483647 w 923"/>
                <a:gd name="T53" fmla="*/ 2147483647 h 469"/>
                <a:gd name="T54" fmla="*/ 2147483647 w 923"/>
                <a:gd name="T55" fmla="*/ 2147483647 h 469"/>
                <a:gd name="T56" fmla="*/ 2147483647 w 923"/>
                <a:gd name="T57" fmla="*/ 2147483647 h 469"/>
                <a:gd name="T58" fmla="*/ 2147483647 w 923"/>
                <a:gd name="T59" fmla="*/ 2147483647 h 469"/>
                <a:gd name="T60" fmla="*/ 2147483647 w 923"/>
                <a:gd name="T61" fmla="*/ 2147483647 h 469"/>
                <a:gd name="T62" fmla="*/ 2147483647 w 923"/>
                <a:gd name="T63" fmla="*/ 2147483647 h 469"/>
                <a:gd name="T64" fmla="*/ 2147483647 w 923"/>
                <a:gd name="T65" fmla="*/ 2147483647 h 469"/>
                <a:gd name="T66" fmla="*/ 2147483647 w 923"/>
                <a:gd name="T67" fmla="*/ 2147483647 h 469"/>
                <a:gd name="T68" fmla="*/ 2147483647 w 923"/>
                <a:gd name="T69" fmla="*/ 2147483647 h 469"/>
                <a:gd name="T70" fmla="*/ 2147483647 w 923"/>
                <a:gd name="T71" fmla="*/ 2147483647 h 469"/>
                <a:gd name="T72" fmla="*/ 2147483647 w 923"/>
                <a:gd name="T73" fmla="*/ 2147483647 h 469"/>
                <a:gd name="T74" fmla="*/ 2147483647 w 923"/>
                <a:gd name="T75" fmla="*/ 2147483647 h 469"/>
                <a:gd name="T76" fmla="*/ 2147483647 w 923"/>
                <a:gd name="T77" fmla="*/ 2147483647 h 469"/>
                <a:gd name="T78" fmla="*/ 2147483647 w 923"/>
                <a:gd name="T79" fmla="*/ 2147483647 h 469"/>
                <a:gd name="T80" fmla="*/ 2147483647 w 923"/>
                <a:gd name="T81" fmla="*/ 2147483647 h 469"/>
                <a:gd name="T82" fmla="*/ 2147483647 w 923"/>
                <a:gd name="T83" fmla="*/ 2147483647 h 469"/>
                <a:gd name="T84" fmla="*/ 2147483647 w 923"/>
                <a:gd name="T85" fmla="*/ 2147483647 h 469"/>
                <a:gd name="T86" fmla="*/ 2147483647 w 923"/>
                <a:gd name="T87" fmla="*/ 2147483647 h 469"/>
                <a:gd name="T88" fmla="*/ 2147483647 w 923"/>
                <a:gd name="T89" fmla="*/ 2147483647 h 469"/>
                <a:gd name="T90" fmla="*/ 2147483647 w 923"/>
                <a:gd name="T91" fmla="*/ 2147483647 h 469"/>
                <a:gd name="T92" fmla="*/ 2147483647 w 923"/>
                <a:gd name="T93" fmla="*/ 2147483647 h 469"/>
                <a:gd name="T94" fmla="*/ 2147483647 w 923"/>
                <a:gd name="T95" fmla="*/ 2147483647 h 469"/>
                <a:gd name="T96" fmla="*/ 2147483647 w 923"/>
                <a:gd name="T97" fmla="*/ 2147483647 h 469"/>
                <a:gd name="T98" fmla="*/ 2147483647 w 923"/>
                <a:gd name="T99" fmla="*/ 2147483647 h 469"/>
                <a:gd name="T100" fmla="*/ 2147483647 w 923"/>
                <a:gd name="T101" fmla="*/ 2147483647 h 469"/>
                <a:gd name="T102" fmla="*/ 2147483647 w 923"/>
                <a:gd name="T103" fmla="*/ 2147483647 h 469"/>
                <a:gd name="T104" fmla="*/ 0 w 923"/>
                <a:gd name="T105" fmla="*/ 2147483647 h 4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23" h="469">
                  <a:moveTo>
                    <a:pt x="0" y="33"/>
                  </a:moveTo>
                  <a:lnTo>
                    <a:pt x="33" y="30"/>
                  </a:lnTo>
                  <a:lnTo>
                    <a:pt x="68" y="26"/>
                  </a:lnTo>
                  <a:lnTo>
                    <a:pt x="103" y="22"/>
                  </a:lnTo>
                  <a:lnTo>
                    <a:pt x="140" y="19"/>
                  </a:lnTo>
                  <a:lnTo>
                    <a:pt x="174" y="15"/>
                  </a:lnTo>
                  <a:lnTo>
                    <a:pt x="208" y="11"/>
                  </a:lnTo>
                  <a:lnTo>
                    <a:pt x="238" y="9"/>
                  </a:lnTo>
                  <a:lnTo>
                    <a:pt x="265" y="5"/>
                  </a:lnTo>
                  <a:lnTo>
                    <a:pt x="288" y="3"/>
                  </a:lnTo>
                  <a:lnTo>
                    <a:pt x="305" y="1"/>
                  </a:lnTo>
                  <a:lnTo>
                    <a:pt x="318" y="0"/>
                  </a:lnTo>
                  <a:lnTo>
                    <a:pt x="348" y="0"/>
                  </a:lnTo>
                  <a:lnTo>
                    <a:pt x="378" y="5"/>
                  </a:lnTo>
                  <a:lnTo>
                    <a:pt x="408" y="17"/>
                  </a:lnTo>
                  <a:lnTo>
                    <a:pt x="435" y="34"/>
                  </a:lnTo>
                  <a:lnTo>
                    <a:pt x="463" y="56"/>
                  </a:lnTo>
                  <a:lnTo>
                    <a:pt x="490" y="81"/>
                  </a:lnTo>
                  <a:lnTo>
                    <a:pt x="516" y="111"/>
                  </a:lnTo>
                  <a:lnTo>
                    <a:pt x="540" y="143"/>
                  </a:lnTo>
                  <a:lnTo>
                    <a:pt x="566" y="178"/>
                  </a:lnTo>
                  <a:lnTo>
                    <a:pt x="589" y="215"/>
                  </a:lnTo>
                  <a:lnTo>
                    <a:pt x="613" y="253"/>
                  </a:lnTo>
                  <a:lnTo>
                    <a:pt x="638" y="289"/>
                  </a:lnTo>
                  <a:lnTo>
                    <a:pt x="667" y="324"/>
                  </a:lnTo>
                  <a:lnTo>
                    <a:pt x="696" y="356"/>
                  </a:lnTo>
                  <a:lnTo>
                    <a:pt x="728" y="384"/>
                  </a:lnTo>
                  <a:lnTo>
                    <a:pt x="762" y="411"/>
                  </a:lnTo>
                  <a:lnTo>
                    <a:pt x="800" y="433"/>
                  </a:lnTo>
                  <a:lnTo>
                    <a:pt x="838" y="450"/>
                  </a:lnTo>
                  <a:lnTo>
                    <a:pt x="879" y="462"/>
                  </a:lnTo>
                  <a:lnTo>
                    <a:pt x="923" y="469"/>
                  </a:lnTo>
                  <a:lnTo>
                    <a:pt x="452" y="469"/>
                  </a:lnTo>
                  <a:lnTo>
                    <a:pt x="420" y="466"/>
                  </a:lnTo>
                  <a:lnTo>
                    <a:pt x="392" y="460"/>
                  </a:lnTo>
                  <a:lnTo>
                    <a:pt x="368" y="450"/>
                  </a:lnTo>
                  <a:lnTo>
                    <a:pt x="347" y="437"/>
                  </a:lnTo>
                  <a:lnTo>
                    <a:pt x="329" y="421"/>
                  </a:lnTo>
                  <a:lnTo>
                    <a:pt x="313" y="403"/>
                  </a:lnTo>
                  <a:lnTo>
                    <a:pt x="299" y="383"/>
                  </a:lnTo>
                  <a:lnTo>
                    <a:pt x="286" y="361"/>
                  </a:lnTo>
                  <a:lnTo>
                    <a:pt x="275" y="338"/>
                  </a:lnTo>
                  <a:lnTo>
                    <a:pt x="253" y="290"/>
                  </a:lnTo>
                  <a:lnTo>
                    <a:pt x="231" y="239"/>
                  </a:lnTo>
                  <a:lnTo>
                    <a:pt x="213" y="204"/>
                  </a:lnTo>
                  <a:lnTo>
                    <a:pt x="193" y="171"/>
                  </a:lnTo>
                  <a:lnTo>
                    <a:pt x="173" y="141"/>
                  </a:lnTo>
                  <a:lnTo>
                    <a:pt x="148" y="112"/>
                  </a:lnTo>
                  <a:lnTo>
                    <a:pt x="123" y="88"/>
                  </a:lnTo>
                  <a:lnTo>
                    <a:pt x="96" y="67"/>
                  </a:lnTo>
                  <a:lnTo>
                    <a:pt x="66" y="50"/>
                  </a:lnTo>
                  <a:lnTo>
                    <a:pt x="34" y="39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10" name="Freeform 13"/>
            <p:cNvSpPr>
              <a:spLocks noEditPoints="1"/>
            </p:cNvSpPr>
            <p:nvPr userDrawn="1"/>
          </p:nvSpPr>
          <p:spPr bwMode="auto">
            <a:xfrm>
              <a:off x="5308369" y="4393429"/>
              <a:ext cx="1290089" cy="226423"/>
            </a:xfrm>
            <a:custGeom>
              <a:avLst/>
              <a:gdLst>
                <a:gd name="T0" fmla="*/ 2147483647 w 2439"/>
                <a:gd name="T1" fmla="*/ 2147483647 h 430"/>
                <a:gd name="T2" fmla="*/ 2147483647 w 2439"/>
                <a:gd name="T3" fmla="*/ 2147483647 h 430"/>
                <a:gd name="T4" fmla="*/ 2147483647 w 2439"/>
                <a:gd name="T5" fmla="*/ 2147483647 h 430"/>
                <a:gd name="T6" fmla="*/ 2147483647 w 2439"/>
                <a:gd name="T7" fmla="*/ 2147483647 h 430"/>
                <a:gd name="T8" fmla="*/ 2147483647 w 2439"/>
                <a:gd name="T9" fmla="*/ 2147483647 h 430"/>
                <a:gd name="T10" fmla="*/ 2147483647 w 2439"/>
                <a:gd name="T11" fmla="*/ 2147483647 h 430"/>
                <a:gd name="T12" fmla="*/ 2147483647 w 2439"/>
                <a:gd name="T13" fmla="*/ 2147483647 h 430"/>
                <a:gd name="T14" fmla="*/ 2147483647 w 2439"/>
                <a:gd name="T15" fmla="*/ 2147483647 h 430"/>
                <a:gd name="T16" fmla="*/ 2147483647 w 2439"/>
                <a:gd name="T17" fmla="*/ 2147483647 h 430"/>
                <a:gd name="T18" fmla="*/ 2147483647 w 2439"/>
                <a:gd name="T19" fmla="*/ 2147483647 h 430"/>
                <a:gd name="T20" fmla="*/ 2147483647 w 2439"/>
                <a:gd name="T21" fmla="*/ 2147483647 h 430"/>
                <a:gd name="T22" fmla="*/ 2147483647 w 2439"/>
                <a:gd name="T23" fmla="*/ 2147483647 h 430"/>
                <a:gd name="T24" fmla="*/ 2147483647 w 2439"/>
                <a:gd name="T25" fmla="*/ 2147483647 h 430"/>
                <a:gd name="T26" fmla="*/ 2147483647 w 2439"/>
                <a:gd name="T27" fmla="*/ 2147483647 h 430"/>
                <a:gd name="T28" fmla="*/ 2147483647 w 2439"/>
                <a:gd name="T29" fmla="*/ 2147483647 h 430"/>
                <a:gd name="T30" fmla="*/ 2147483647 w 2439"/>
                <a:gd name="T31" fmla="*/ 2147483647 h 430"/>
                <a:gd name="T32" fmla="*/ 2147483647 w 2439"/>
                <a:gd name="T33" fmla="*/ 2147483647 h 430"/>
                <a:gd name="T34" fmla="*/ 2147483647 w 2439"/>
                <a:gd name="T35" fmla="*/ 2147483647 h 430"/>
                <a:gd name="T36" fmla="*/ 2147483647 w 2439"/>
                <a:gd name="T37" fmla="*/ 2147483647 h 430"/>
                <a:gd name="T38" fmla="*/ 2147483647 w 2439"/>
                <a:gd name="T39" fmla="*/ 2147483647 h 430"/>
                <a:gd name="T40" fmla="*/ 2147483647 w 2439"/>
                <a:gd name="T41" fmla="*/ 2147483647 h 430"/>
                <a:gd name="T42" fmla="*/ 2147483647 w 2439"/>
                <a:gd name="T43" fmla="*/ 2147483647 h 430"/>
                <a:gd name="T44" fmla="*/ 2147483647 w 2439"/>
                <a:gd name="T45" fmla="*/ 2147483647 h 430"/>
                <a:gd name="T46" fmla="*/ 2147483647 w 2439"/>
                <a:gd name="T47" fmla="*/ 2147483647 h 430"/>
                <a:gd name="T48" fmla="*/ 2147483647 w 2439"/>
                <a:gd name="T49" fmla="*/ 2147483647 h 430"/>
                <a:gd name="T50" fmla="*/ 2147483647 w 2439"/>
                <a:gd name="T51" fmla="*/ 2147483647 h 430"/>
                <a:gd name="T52" fmla="*/ 2147483647 w 2439"/>
                <a:gd name="T53" fmla="*/ 2147483647 h 430"/>
                <a:gd name="T54" fmla="*/ 2147483647 w 2439"/>
                <a:gd name="T55" fmla="*/ 2147483647 h 430"/>
                <a:gd name="T56" fmla="*/ 2147483647 w 2439"/>
                <a:gd name="T57" fmla="*/ 2147483647 h 430"/>
                <a:gd name="T58" fmla="*/ 2147483647 w 2439"/>
                <a:gd name="T59" fmla="*/ 2147483647 h 430"/>
                <a:gd name="T60" fmla="*/ 2147483647 w 2439"/>
                <a:gd name="T61" fmla="*/ 2147483647 h 430"/>
                <a:gd name="T62" fmla="*/ 2147483647 w 2439"/>
                <a:gd name="T63" fmla="*/ 2147483647 h 430"/>
                <a:gd name="T64" fmla="*/ 2147483647 w 2439"/>
                <a:gd name="T65" fmla="*/ 2147483647 h 430"/>
                <a:gd name="T66" fmla="*/ 2147483647 w 2439"/>
                <a:gd name="T67" fmla="*/ 2147483647 h 430"/>
                <a:gd name="T68" fmla="*/ 2147483647 w 2439"/>
                <a:gd name="T69" fmla="*/ 2147483647 h 430"/>
                <a:gd name="T70" fmla="*/ 2147483647 w 2439"/>
                <a:gd name="T71" fmla="*/ 2147483647 h 430"/>
                <a:gd name="T72" fmla="*/ 2147483647 w 2439"/>
                <a:gd name="T73" fmla="*/ 2147483647 h 430"/>
                <a:gd name="T74" fmla="*/ 2147483647 w 2439"/>
                <a:gd name="T75" fmla="*/ 2147483647 h 430"/>
                <a:gd name="T76" fmla="*/ 2147483647 w 2439"/>
                <a:gd name="T77" fmla="*/ 2147483647 h 430"/>
                <a:gd name="T78" fmla="*/ 2147483647 w 2439"/>
                <a:gd name="T79" fmla="*/ 2147483647 h 430"/>
                <a:gd name="T80" fmla="*/ 2147483647 w 2439"/>
                <a:gd name="T81" fmla="*/ 2147483647 h 430"/>
                <a:gd name="T82" fmla="*/ 2147483647 w 2439"/>
                <a:gd name="T83" fmla="*/ 2147483647 h 430"/>
                <a:gd name="T84" fmla="*/ 2147483647 w 2439"/>
                <a:gd name="T85" fmla="*/ 2147483647 h 430"/>
                <a:gd name="T86" fmla="*/ 2147483647 w 2439"/>
                <a:gd name="T87" fmla="*/ 2147483647 h 430"/>
                <a:gd name="T88" fmla="*/ 2147483647 w 2439"/>
                <a:gd name="T89" fmla="*/ 2147483647 h 430"/>
                <a:gd name="T90" fmla="*/ 2147483647 w 2439"/>
                <a:gd name="T91" fmla="*/ 0 h 430"/>
                <a:gd name="T92" fmla="*/ 2147483647 w 2439"/>
                <a:gd name="T93" fmla="*/ 2147483647 h 430"/>
                <a:gd name="T94" fmla="*/ 2147483647 w 2439"/>
                <a:gd name="T95" fmla="*/ 2147483647 h 430"/>
                <a:gd name="T96" fmla="*/ 2147483647 w 2439"/>
                <a:gd name="T97" fmla="*/ 2147483647 h 430"/>
                <a:gd name="T98" fmla="*/ 2147483647 w 2439"/>
                <a:gd name="T99" fmla="*/ 2147483647 h 430"/>
                <a:gd name="T100" fmla="*/ 2147483647 w 2439"/>
                <a:gd name="T101" fmla="*/ 2147483647 h 430"/>
                <a:gd name="T102" fmla="*/ 2147483647 w 2439"/>
                <a:gd name="T103" fmla="*/ 2147483647 h 430"/>
                <a:gd name="T104" fmla="*/ 2147483647 w 2439"/>
                <a:gd name="T105" fmla="*/ 2147483647 h 430"/>
                <a:gd name="T106" fmla="*/ 2147483647 w 2439"/>
                <a:gd name="T107" fmla="*/ 2147483647 h 430"/>
                <a:gd name="T108" fmla="*/ 2147483647 w 2439"/>
                <a:gd name="T109" fmla="*/ 2147483647 h 430"/>
                <a:gd name="T110" fmla="*/ 2147483647 w 2439"/>
                <a:gd name="T111" fmla="*/ 2147483647 h 430"/>
                <a:gd name="T112" fmla="*/ 2147483647 w 2439"/>
                <a:gd name="T113" fmla="*/ 2147483647 h 43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39" h="430">
                  <a:moveTo>
                    <a:pt x="135" y="78"/>
                  </a:moveTo>
                  <a:lnTo>
                    <a:pt x="0" y="78"/>
                  </a:lnTo>
                  <a:lnTo>
                    <a:pt x="0" y="3"/>
                  </a:lnTo>
                  <a:lnTo>
                    <a:pt x="365" y="3"/>
                  </a:lnTo>
                  <a:lnTo>
                    <a:pt x="365" y="78"/>
                  </a:lnTo>
                  <a:lnTo>
                    <a:pt x="225" y="78"/>
                  </a:lnTo>
                  <a:lnTo>
                    <a:pt x="225" y="427"/>
                  </a:lnTo>
                  <a:lnTo>
                    <a:pt x="135" y="427"/>
                  </a:lnTo>
                  <a:lnTo>
                    <a:pt x="135" y="78"/>
                  </a:lnTo>
                  <a:close/>
                  <a:moveTo>
                    <a:pt x="276" y="427"/>
                  </a:moveTo>
                  <a:lnTo>
                    <a:pt x="452" y="3"/>
                  </a:lnTo>
                  <a:lnTo>
                    <a:pt x="556" y="3"/>
                  </a:lnTo>
                  <a:lnTo>
                    <a:pt x="732" y="427"/>
                  </a:lnTo>
                  <a:lnTo>
                    <a:pt x="626" y="427"/>
                  </a:lnTo>
                  <a:lnTo>
                    <a:pt x="585" y="328"/>
                  </a:lnTo>
                  <a:lnTo>
                    <a:pt x="424" y="328"/>
                  </a:lnTo>
                  <a:lnTo>
                    <a:pt x="383" y="427"/>
                  </a:lnTo>
                  <a:lnTo>
                    <a:pt x="276" y="427"/>
                  </a:lnTo>
                  <a:close/>
                  <a:moveTo>
                    <a:pt x="505" y="104"/>
                  </a:moveTo>
                  <a:lnTo>
                    <a:pt x="443" y="254"/>
                  </a:lnTo>
                  <a:lnTo>
                    <a:pt x="564" y="254"/>
                  </a:lnTo>
                  <a:lnTo>
                    <a:pt x="505" y="104"/>
                  </a:lnTo>
                  <a:close/>
                  <a:moveTo>
                    <a:pt x="824" y="3"/>
                  </a:moveTo>
                  <a:lnTo>
                    <a:pt x="824" y="257"/>
                  </a:lnTo>
                  <a:lnTo>
                    <a:pt x="825" y="276"/>
                  </a:lnTo>
                  <a:lnTo>
                    <a:pt x="827" y="292"/>
                  </a:lnTo>
                  <a:lnTo>
                    <a:pt x="830" y="304"/>
                  </a:lnTo>
                  <a:lnTo>
                    <a:pt x="836" y="319"/>
                  </a:lnTo>
                  <a:lnTo>
                    <a:pt x="846" y="333"/>
                  </a:lnTo>
                  <a:lnTo>
                    <a:pt x="862" y="345"/>
                  </a:lnTo>
                  <a:lnTo>
                    <a:pt x="879" y="352"/>
                  </a:lnTo>
                  <a:lnTo>
                    <a:pt x="899" y="358"/>
                  </a:lnTo>
                  <a:lnTo>
                    <a:pt x="921" y="359"/>
                  </a:lnTo>
                  <a:lnTo>
                    <a:pt x="941" y="358"/>
                  </a:lnTo>
                  <a:lnTo>
                    <a:pt x="958" y="355"/>
                  </a:lnTo>
                  <a:lnTo>
                    <a:pt x="974" y="349"/>
                  </a:lnTo>
                  <a:lnTo>
                    <a:pt x="988" y="341"/>
                  </a:lnTo>
                  <a:lnTo>
                    <a:pt x="998" y="332"/>
                  </a:lnTo>
                  <a:lnTo>
                    <a:pt x="1006" y="321"/>
                  </a:lnTo>
                  <a:lnTo>
                    <a:pt x="1009" y="310"/>
                  </a:lnTo>
                  <a:lnTo>
                    <a:pt x="1012" y="295"/>
                  </a:lnTo>
                  <a:lnTo>
                    <a:pt x="1013" y="278"/>
                  </a:lnTo>
                  <a:lnTo>
                    <a:pt x="1014" y="257"/>
                  </a:lnTo>
                  <a:lnTo>
                    <a:pt x="1014" y="3"/>
                  </a:lnTo>
                  <a:lnTo>
                    <a:pt x="1104" y="3"/>
                  </a:lnTo>
                  <a:lnTo>
                    <a:pt x="1104" y="252"/>
                  </a:lnTo>
                  <a:lnTo>
                    <a:pt x="1103" y="283"/>
                  </a:lnTo>
                  <a:lnTo>
                    <a:pt x="1100" y="311"/>
                  </a:lnTo>
                  <a:lnTo>
                    <a:pt x="1095" y="335"/>
                  </a:lnTo>
                  <a:lnTo>
                    <a:pt x="1087" y="355"/>
                  </a:lnTo>
                  <a:lnTo>
                    <a:pt x="1076" y="372"/>
                  </a:lnTo>
                  <a:lnTo>
                    <a:pt x="1062" y="386"/>
                  </a:lnTo>
                  <a:lnTo>
                    <a:pt x="1040" y="403"/>
                  </a:lnTo>
                  <a:lnTo>
                    <a:pt x="1015" y="415"/>
                  </a:lnTo>
                  <a:lnTo>
                    <a:pt x="987" y="424"/>
                  </a:lnTo>
                  <a:lnTo>
                    <a:pt x="955" y="428"/>
                  </a:lnTo>
                  <a:lnTo>
                    <a:pt x="920" y="430"/>
                  </a:lnTo>
                  <a:lnTo>
                    <a:pt x="883" y="428"/>
                  </a:lnTo>
                  <a:lnTo>
                    <a:pt x="850" y="424"/>
                  </a:lnTo>
                  <a:lnTo>
                    <a:pt x="820" y="415"/>
                  </a:lnTo>
                  <a:lnTo>
                    <a:pt x="796" y="403"/>
                  </a:lnTo>
                  <a:lnTo>
                    <a:pt x="776" y="388"/>
                  </a:lnTo>
                  <a:lnTo>
                    <a:pt x="762" y="372"/>
                  </a:lnTo>
                  <a:lnTo>
                    <a:pt x="751" y="355"/>
                  </a:lnTo>
                  <a:lnTo>
                    <a:pt x="743" y="337"/>
                  </a:lnTo>
                  <a:lnTo>
                    <a:pt x="739" y="316"/>
                  </a:lnTo>
                  <a:lnTo>
                    <a:pt x="735" y="290"/>
                  </a:lnTo>
                  <a:lnTo>
                    <a:pt x="734" y="259"/>
                  </a:lnTo>
                  <a:lnTo>
                    <a:pt x="734" y="3"/>
                  </a:lnTo>
                  <a:lnTo>
                    <a:pt x="824" y="3"/>
                  </a:lnTo>
                  <a:close/>
                  <a:moveTo>
                    <a:pt x="1258" y="266"/>
                  </a:moveTo>
                  <a:lnTo>
                    <a:pt x="1258" y="427"/>
                  </a:lnTo>
                  <a:lnTo>
                    <a:pt x="1168" y="427"/>
                  </a:lnTo>
                  <a:lnTo>
                    <a:pt x="1168" y="3"/>
                  </a:lnTo>
                  <a:lnTo>
                    <a:pt x="1375" y="3"/>
                  </a:lnTo>
                  <a:lnTo>
                    <a:pt x="1408" y="4"/>
                  </a:lnTo>
                  <a:lnTo>
                    <a:pt x="1437" y="6"/>
                  </a:lnTo>
                  <a:lnTo>
                    <a:pt x="1462" y="11"/>
                  </a:lnTo>
                  <a:lnTo>
                    <a:pt x="1482" y="17"/>
                  </a:lnTo>
                  <a:lnTo>
                    <a:pt x="1499" y="25"/>
                  </a:lnTo>
                  <a:lnTo>
                    <a:pt x="1514" y="37"/>
                  </a:lnTo>
                  <a:lnTo>
                    <a:pt x="1526" y="50"/>
                  </a:lnTo>
                  <a:lnTo>
                    <a:pt x="1536" y="66"/>
                  </a:lnTo>
                  <a:lnTo>
                    <a:pt x="1544" y="83"/>
                  </a:lnTo>
                  <a:lnTo>
                    <a:pt x="1548" y="101"/>
                  </a:lnTo>
                  <a:lnTo>
                    <a:pt x="1549" y="121"/>
                  </a:lnTo>
                  <a:lnTo>
                    <a:pt x="1547" y="149"/>
                  </a:lnTo>
                  <a:lnTo>
                    <a:pt x="1542" y="174"/>
                  </a:lnTo>
                  <a:lnTo>
                    <a:pt x="1532" y="195"/>
                  </a:lnTo>
                  <a:lnTo>
                    <a:pt x="1518" y="214"/>
                  </a:lnTo>
                  <a:lnTo>
                    <a:pt x="1505" y="226"/>
                  </a:lnTo>
                  <a:lnTo>
                    <a:pt x="1488" y="236"/>
                  </a:lnTo>
                  <a:lnTo>
                    <a:pt x="1468" y="245"/>
                  </a:lnTo>
                  <a:lnTo>
                    <a:pt x="1491" y="254"/>
                  </a:lnTo>
                  <a:lnTo>
                    <a:pt x="1506" y="263"/>
                  </a:lnTo>
                  <a:lnTo>
                    <a:pt x="1518" y="276"/>
                  </a:lnTo>
                  <a:lnTo>
                    <a:pt x="1529" y="292"/>
                  </a:lnTo>
                  <a:lnTo>
                    <a:pt x="1536" y="307"/>
                  </a:lnTo>
                  <a:lnTo>
                    <a:pt x="1540" y="322"/>
                  </a:lnTo>
                  <a:lnTo>
                    <a:pt x="1543" y="333"/>
                  </a:lnTo>
                  <a:lnTo>
                    <a:pt x="1544" y="346"/>
                  </a:lnTo>
                  <a:lnTo>
                    <a:pt x="1546" y="363"/>
                  </a:lnTo>
                  <a:lnTo>
                    <a:pt x="1548" y="391"/>
                  </a:lnTo>
                  <a:lnTo>
                    <a:pt x="1551" y="412"/>
                  </a:lnTo>
                  <a:lnTo>
                    <a:pt x="1556" y="427"/>
                  </a:lnTo>
                  <a:lnTo>
                    <a:pt x="1455" y="427"/>
                  </a:lnTo>
                  <a:lnTo>
                    <a:pt x="1451" y="414"/>
                  </a:lnTo>
                  <a:lnTo>
                    <a:pt x="1448" y="394"/>
                  </a:lnTo>
                  <a:lnTo>
                    <a:pt x="1445" y="367"/>
                  </a:lnTo>
                  <a:lnTo>
                    <a:pt x="1442" y="344"/>
                  </a:lnTo>
                  <a:lnTo>
                    <a:pt x="1437" y="325"/>
                  </a:lnTo>
                  <a:lnTo>
                    <a:pt x="1432" y="310"/>
                  </a:lnTo>
                  <a:lnTo>
                    <a:pt x="1424" y="297"/>
                  </a:lnTo>
                  <a:lnTo>
                    <a:pt x="1414" y="288"/>
                  </a:lnTo>
                  <a:lnTo>
                    <a:pt x="1402" y="279"/>
                  </a:lnTo>
                  <a:lnTo>
                    <a:pt x="1383" y="271"/>
                  </a:lnTo>
                  <a:lnTo>
                    <a:pt x="1359" y="267"/>
                  </a:lnTo>
                  <a:lnTo>
                    <a:pt x="1331" y="266"/>
                  </a:lnTo>
                  <a:lnTo>
                    <a:pt x="1258" y="266"/>
                  </a:lnTo>
                  <a:close/>
                  <a:moveTo>
                    <a:pt x="1258" y="190"/>
                  </a:moveTo>
                  <a:lnTo>
                    <a:pt x="1384" y="190"/>
                  </a:lnTo>
                  <a:lnTo>
                    <a:pt x="1403" y="189"/>
                  </a:lnTo>
                  <a:lnTo>
                    <a:pt x="1419" y="187"/>
                  </a:lnTo>
                  <a:lnTo>
                    <a:pt x="1429" y="181"/>
                  </a:lnTo>
                  <a:lnTo>
                    <a:pt x="1438" y="172"/>
                  </a:lnTo>
                  <a:lnTo>
                    <a:pt x="1445" y="161"/>
                  </a:lnTo>
                  <a:lnTo>
                    <a:pt x="1449" y="148"/>
                  </a:lnTo>
                  <a:lnTo>
                    <a:pt x="1450" y="132"/>
                  </a:lnTo>
                  <a:lnTo>
                    <a:pt x="1448" y="114"/>
                  </a:lnTo>
                  <a:lnTo>
                    <a:pt x="1443" y="100"/>
                  </a:lnTo>
                  <a:lnTo>
                    <a:pt x="1433" y="89"/>
                  </a:lnTo>
                  <a:lnTo>
                    <a:pt x="1420" y="82"/>
                  </a:lnTo>
                  <a:lnTo>
                    <a:pt x="1411" y="80"/>
                  </a:lnTo>
                  <a:lnTo>
                    <a:pt x="1399" y="79"/>
                  </a:lnTo>
                  <a:lnTo>
                    <a:pt x="1384" y="78"/>
                  </a:lnTo>
                  <a:lnTo>
                    <a:pt x="1258" y="78"/>
                  </a:lnTo>
                  <a:lnTo>
                    <a:pt x="1258" y="190"/>
                  </a:lnTo>
                  <a:close/>
                  <a:moveTo>
                    <a:pt x="1802" y="0"/>
                  </a:moveTo>
                  <a:lnTo>
                    <a:pt x="1833" y="1"/>
                  </a:lnTo>
                  <a:lnTo>
                    <a:pt x="1862" y="5"/>
                  </a:lnTo>
                  <a:lnTo>
                    <a:pt x="1889" y="12"/>
                  </a:lnTo>
                  <a:lnTo>
                    <a:pt x="1914" y="22"/>
                  </a:lnTo>
                  <a:lnTo>
                    <a:pt x="1935" y="34"/>
                  </a:lnTo>
                  <a:lnTo>
                    <a:pt x="1953" y="48"/>
                  </a:lnTo>
                  <a:lnTo>
                    <a:pt x="1970" y="66"/>
                  </a:lnTo>
                  <a:lnTo>
                    <a:pt x="1983" y="85"/>
                  </a:lnTo>
                  <a:lnTo>
                    <a:pt x="1993" y="109"/>
                  </a:lnTo>
                  <a:lnTo>
                    <a:pt x="2003" y="143"/>
                  </a:lnTo>
                  <a:lnTo>
                    <a:pt x="2009" y="180"/>
                  </a:lnTo>
                  <a:lnTo>
                    <a:pt x="2012" y="221"/>
                  </a:lnTo>
                  <a:lnTo>
                    <a:pt x="2010" y="252"/>
                  </a:lnTo>
                  <a:lnTo>
                    <a:pt x="2006" y="282"/>
                  </a:lnTo>
                  <a:lnTo>
                    <a:pt x="1999" y="308"/>
                  </a:lnTo>
                  <a:lnTo>
                    <a:pt x="1990" y="333"/>
                  </a:lnTo>
                  <a:lnTo>
                    <a:pt x="1974" y="359"/>
                  </a:lnTo>
                  <a:lnTo>
                    <a:pt x="1954" y="381"/>
                  </a:lnTo>
                  <a:lnTo>
                    <a:pt x="1932" y="400"/>
                  </a:lnTo>
                  <a:lnTo>
                    <a:pt x="1906" y="413"/>
                  </a:lnTo>
                  <a:lnTo>
                    <a:pt x="1876" y="422"/>
                  </a:lnTo>
                  <a:lnTo>
                    <a:pt x="1844" y="427"/>
                  </a:lnTo>
                  <a:lnTo>
                    <a:pt x="1808" y="429"/>
                  </a:lnTo>
                  <a:lnTo>
                    <a:pt x="1774" y="428"/>
                  </a:lnTo>
                  <a:lnTo>
                    <a:pt x="1741" y="423"/>
                  </a:lnTo>
                  <a:lnTo>
                    <a:pt x="1712" y="415"/>
                  </a:lnTo>
                  <a:lnTo>
                    <a:pt x="1684" y="403"/>
                  </a:lnTo>
                  <a:lnTo>
                    <a:pt x="1663" y="390"/>
                  </a:lnTo>
                  <a:lnTo>
                    <a:pt x="1645" y="374"/>
                  </a:lnTo>
                  <a:lnTo>
                    <a:pt x="1629" y="355"/>
                  </a:lnTo>
                  <a:lnTo>
                    <a:pt x="1616" y="333"/>
                  </a:lnTo>
                  <a:lnTo>
                    <a:pt x="1605" y="307"/>
                  </a:lnTo>
                  <a:lnTo>
                    <a:pt x="1598" y="280"/>
                  </a:lnTo>
                  <a:lnTo>
                    <a:pt x="1593" y="250"/>
                  </a:lnTo>
                  <a:lnTo>
                    <a:pt x="1592" y="217"/>
                  </a:lnTo>
                  <a:lnTo>
                    <a:pt x="1594" y="179"/>
                  </a:lnTo>
                  <a:lnTo>
                    <a:pt x="1599" y="144"/>
                  </a:lnTo>
                  <a:lnTo>
                    <a:pt x="1607" y="113"/>
                  </a:lnTo>
                  <a:lnTo>
                    <a:pt x="1619" y="87"/>
                  </a:lnTo>
                  <a:lnTo>
                    <a:pt x="1634" y="63"/>
                  </a:lnTo>
                  <a:lnTo>
                    <a:pt x="1652" y="44"/>
                  </a:lnTo>
                  <a:lnTo>
                    <a:pt x="1674" y="28"/>
                  </a:lnTo>
                  <a:lnTo>
                    <a:pt x="1701" y="16"/>
                  </a:lnTo>
                  <a:lnTo>
                    <a:pt x="1730" y="7"/>
                  </a:lnTo>
                  <a:lnTo>
                    <a:pt x="1764" y="2"/>
                  </a:lnTo>
                  <a:lnTo>
                    <a:pt x="1802" y="0"/>
                  </a:lnTo>
                  <a:close/>
                  <a:moveTo>
                    <a:pt x="1803" y="71"/>
                  </a:moveTo>
                  <a:lnTo>
                    <a:pt x="1780" y="73"/>
                  </a:lnTo>
                  <a:lnTo>
                    <a:pt x="1759" y="78"/>
                  </a:lnTo>
                  <a:lnTo>
                    <a:pt x="1740" y="87"/>
                  </a:lnTo>
                  <a:lnTo>
                    <a:pt x="1725" y="98"/>
                  </a:lnTo>
                  <a:lnTo>
                    <a:pt x="1713" y="112"/>
                  </a:lnTo>
                  <a:lnTo>
                    <a:pt x="1704" y="131"/>
                  </a:lnTo>
                  <a:lnTo>
                    <a:pt x="1697" y="154"/>
                  </a:lnTo>
                  <a:lnTo>
                    <a:pt x="1693" y="181"/>
                  </a:lnTo>
                  <a:lnTo>
                    <a:pt x="1692" y="214"/>
                  </a:lnTo>
                  <a:lnTo>
                    <a:pt x="1694" y="249"/>
                  </a:lnTo>
                  <a:lnTo>
                    <a:pt x="1699" y="279"/>
                  </a:lnTo>
                  <a:lnTo>
                    <a:pt x="1707" y="304"/>
                  </a:lnTo>
                  <a:lnTo>
                    <a:pt x="1718" y="324"/>
                  </a:lnTo>
                  <a:lnTo>
                    <a:pt x="1734" y="339"/>
                  </a:lnTo>
                  <a:lnTo>
                    <a:pt x="1752" y="349"/>
                  </a:lnTo>
                  <a:lnTo>
                    <a:pt x="1775" y="356"/>
                  </a:lnTo>
                  <a:lnTo>
                    <a:pt x="1803" y="358"/>
                  </a:lnTo>
                  <a:lnTo>
                    <a:pt x="1829" y="356"/>
                  </a:lnTo>
                  <a:lnTo>
                    <a:pt x="1851" y="349"/>
                  </a:lnTo>
                  <a:lnTo>
                    <a:pt x="1870" y="339"/>
                  </a:lnTo>
                  <a:lnTo>
                    <a:pt x="1885" y="324"/>
                  </a:lnTo>
                  <a:lnTo>
                    <a:pt x="1897" y="303"/>
                  </a:lnTo>
                  <a:lnTo>
                    <a:pt x="1905" y="279"/>
                  </a:lnTo>
                  <a:lnTo>
                    <a:pt x="1910" y="249"/>
                  </a:lnTo>
                  <a:lnTo>
                    <a:pt x="1912" y="215"/>
                  </a:lnTo>
                  <a:lnTo>
                    <a:pt x="1910" y="184"/>
                  </a:lnTo>
                  <a:lnTo>
                    <a:pt x="1906" y="157"/>
                  </a:lnTo>
                  <a:lnTo>
                    <a:pt x="1900" y="133"/>
                  </a:lnTo>
                  <a:lnTo>
                    <a:pt x="1891" y="113"/>
                  </a:lnTo>
                  <a:lnTo>
                    <a:pt x="1879" y="98"/>
                  </a:lnTo>
                  <a:lnTo>
                    <a:pt x="1864" y="87"/>
                  </a:lnTo>
                  <a:lnTo>
                    <a:pt x="1847" y="78"/>
                  </a:lnTo>
                  <a:lnTo>
                    <a:pt x="1826" y="73"/>
                  </a:lnTo>
                  <a:lnTo>
                    <a:pt x="1803" y="71"/>
                  </a:lnTo>
                  <a:close/>
                  <a:moveTo>
                    <a:pt x="2155" y="116"/>
                  </a:moveTo>
                  <a:lnTo>
                    <a:pt x="2155" y="427"/>
                  </a:lnTo>
                  <a:lnTo>
                    <a:pt x="2069" y="427"/>
                  </a:lnTo>
                  <a:lnTo>
                    <a:pt x="2069" y="3"/>
                  </a:lnTo>
                  <a:lnTo>
                    <a:pt x="2184" y="3"/>
                  </a:lnTo>
                  <a:lnTo>
                    <a:pt x="2353" y="318"/>
                  </a:lnTo>
                  <a:lnTo>
                    <a:pt x="2353" y="3"/>
                  </a:lnTo>
                  <a:lnTo>
                    <a:pt x="2439" y="3"/>
                  </a:lnTo>
                  <a:lnTo>
                    <a:pt x="2439" y="427"/>
                  </a:lnTo>
                  <a:lnTo>
                    <a:pt x="2328" y="427"/>
                  </a:lnTo>
                  <a:lnTo>
                    <a:pt x="2155" y="116"/>
                  </a:lnTo>
                  <a:close/>
                </a:path>
              </a:pathLst>
            </a:custGeom>
            <a:solidFill>
              <a:srgbClr val="70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11" name="Freeform 14"/>
            <p:cNvSpPr>
              <a:spLocks noEditPoints="1"/>
            </p:cNvSpPr>
            <p:nvPr userDrawn="1"/>
          </p:nvSpPr>
          <p:spPr bwMode="auto">
            <a:xfrm>
              <a:off x="5380284" y="4674281"/>
              <a:ext cx="1218175" cy="100149"/>
            </a:xfrm>
            <a:custGeom>
              <a:avLst/>
              <a:gdLst>
                <a:gd name="T0" fmla="*/ 2147483647 w 2304"/>
                <a:gd name="T1" fmla="*/ 2147483647 h 187"/>
                <a:gd name="T2" fmla="*/ 2147483647 w 2304"/>
                <a:gd name="T3" fmla="*/ 2147483647 h 187"/>
                <a:gd name="T4" fmla="*/ 2147483647 w 2304"/>
                <a:gd name="T5" fmla="*/ 2147483647 h 187"/>
                <a:gd name="T6" fmla="*/ 2147483647 w 2304"/>
                <a:gd name="T7" fmla="*/ 2147483647 h 187"/>
                <a:gd name="T8" fmla="*/ 2147483647 w 2304"/>
                <a:gd name="T9" fmla="*/ 2147483647 h 187"/>
                <a:gd name="T10" fmla="*/ 2147483647 w 2304"/>
                <a:gd name="T11" fmla="*/ 2147483647 h 187"/>
                <a:gd name="T12" fmla="*/ 2147483647 w 2304"/>
                <a:gd name="T13" fmla="*/ 2147483647 h 187"/>
                <a:gd name="T14" fmla="*/ 2147483647 w 2304"/>
                <a:gd name="T15" fmla="*/ 2147483647 h 187"/>
                <a:gd name="T16" fmla="*/ 2147483647 w 2304"/>
                <a:gd name="T17" fmla="*/ 2147483647 h 187"/>
                <a:gd name="T18" fmla="*/ 2147483647 w 2304"/>
                <a:gd name="T19" fmla="*/ 2147483647 h 187"/>
                <a:gd name="T20" fmla="*/ 2147483647 w 2304"/>
                <a:gd name="T21" fmla="*/ 2147483647 h 187"/>
                <a:gd name="T22" fmla="*/ 2147483647 w 2304"/>
                <a:gd name="T23" fmla="*/ 2147483647 h 187"/>
                <a:gd name="T24" fmla="*/ 2147483647 w 2304"/>
                <a:gd name="T25" fmla="*/ 2147483647 h 187"/>
                <a:gd name="T26" fmla="*/ 2147483647 w 2304"/>
                <a:gd name="T27" fmla="*/ 2147483647 h 187"/>
                <a:gd name="T28" fmla="*/ 2147483647 w 2304"/>
                <a:gd name="T29" fmla="*/ 2147483647 h 187"/>
                <a:gd name="T30" fmla="*/ 2147483647 w 2304"/>
                <a:gd name="T31" fmla="*/ 2147483647 h 187"/>
                <a:gd name="T32" fmla="*/ 2147483647 w 2304"/>
                <a:gd name="T33" fmla="*/ 2147483647 h 187"/>
                <a:gd name="T34" fmla="*/ 2147483647 w 2304"/>
                <a:gd name="T35" fmla="*/ 2147483647 h 187"/>
                <a:gd name="T36" fmla="*/ 2147483647 w 2304"/>
                <a:gd name="T37" fmla="*/ 2147483647 h 187"/>
                <a:gd name="T38" fmla="*/ 2147483647 w 2304"/>
                <a:gd name="T39" fmla="*/ 2147483647 h 187"/>
                <a:gd name="T40" fmla="*/ 2147483647 w 2304"/>
                <a:gd name="T41" fmla="*/ 2147483647 h 187"/>
                <a:gd name="T42" fmla="*/ 2147483647 w 2304"/>
                <a:gd name="T43" fmla="*/ 2147483647 h 187"/>
                <a:gd name="T44" fmla="*/ 2147483647 w 2304"/>
                <a:gd name="T45" fmla="*/ 2147483647 h 187"/>
                <a:gd name="T46" fmla="*/ 2147483647 w 2304"/>
                <a:gd name="T47" fmla="*/ 2147483647 h 187"/>
                <a:gd name="T48" fmla="*/ 2147483647 w 2304"/>
                <a:gd name="T49" fmla="*/ 2147483647 h 187"/>
                <a:gd name="T50" fmla="*/ 2147483647 w 2304"/>
                <a:gd name="T51" fmla="*/ 2147483647 h 187"/>
                <a:gd name="T52" fmla="*/ 2147483647 w 2304"/>
                <a:gd name="T53" fmla="*/ 2147483647 h 187"/>
                <a:gd name="T54" fmla="*/ 2147483647 w 2304"/>
                <a:gd name="T55" fmla="*/ 2147483647 h 187"/>
                <a:gd name="T56" fmla="*/ 2147483647 w 2304"/>
                <a:gd name="T57" fmla="*/ 2147483647 h 187"/>
                <a:gd name="T58" fmla="*/ 2147483647 w 2304"/>
                <a:gd name="T59" fmla="*/ 2147483647 h 187"/>
                <a:gd name="T60" fmla="*/ 2147483647 w 2304"/>
                <a:gd name="T61" fmla="*/ 2147483647 h 187"/>
                <a:gd name="T62" fmla="*/ 2147483647 w 2304"/>
                <a:gd name="T63" fmla="*/ 2147483647 h 187"/>
                <a:gd name="T64" fmla="*/ 2147483647 w 2304"/>
                <a:gd name="T65" fmla="*/ 2147483647 h 187"/>
                <a:gd name="T66" fmla="*/ 2147483647 w 2304"/>
                <a:gd name="T67" fmla="*/ 2147483647 h 187"/>
                <a:gd name="T68" fmla="*/ 2147483647 w 2304"/>
                <a:gd name="T69" fmla="*/ 2147483647 h 187"/>
                <a:gd name="T70" fmla="*/ 2147483647 w 2304"/>
                <a:gd name="T71" fmla="*/ 2147483647 h 187"/>
                <a:gd name="T72" fmla="*/ 2147483647 w 2304"/>
                <a:gd name="T73" fmla="*/ 2147483647 h 187"/>
                <a:gd name="T74" fmla="*/ 2147483647 w 2304"/>
                <a:gd name="T75" fmla="*/ 2147483647 h 187"/>
                <a:gd name="T76" fmla="*/ 2147483647 w 2304"/>
                <a:gd name="T77" fmla="*/ 2147483647 h 187"/>
                <a:gd name="T78" fmla="*/ 2147483647 w 2304"/>
                <a:gd name="T79" fmla="*/ 2147483647 h 187"/>
                <a:gd name="T80" fmla="*/ 2147483647 w 2304"/>
                <a:gd name="T81" fmla="*/ 2147483647 h 187"/>
                <a:gd name="T82" fmla="*/ 2147483647 w 2304"/>
                <a:gd name="T83" fmla="*/ 2147483647 h 187"/>
                <a:gd name="T84" fmla="*/ 2147483647 w 2304"/>
                <a:gd name="T85" fmla="*/ 2147483647 h 187"/>
                <a:gd name="T86" fmla="*/ 2147483647 w 2304"/>
                <a:gd name="T87" fmla="*/ 2147483647 h 187"/>
                <a:gd name="T88" fmla="*/ 2147483647 w 2304"/>
                <a:gd name="T89" fmla="*/ 2147483647 h 187"/>
                <a:gd name="T90" fmla="*/ 2147483647 w 2304"/>
                <a:gd name="T91" fmla="*/ 2147483647 h 187"/>
                <a:gd name="T92" fmla="*/ 2147483647 w 2304"/>
                <a:gd name="T93" fmla="*/ 2147483647 h 187"/>
                <a:gd name="T94" fmla="*/ 2147483647 w 2304"/>
                <a:gd name="T95" fmla="*/ 2147483647 h 187"/>
                <a:gd name="T96" fmla="*/ 2147483647 w 2304"/>
                <a:gd name="T97" fmla="*/ 2147483647 h 187"/>
                <a:gd name="T98" fmla="*/ 2147483647 w 2304"/>
                <a:gd name="T99" fmla="*/ 2147483647 h 187"/>
                <a:gd name="T100" fmla="*/ 2147483647 w 2304"/>
                <a:gd name="T101" fmla="*/ 2147483647 h 187"/>
                <a:gd name="T102" fmla="*/ 2147483647 w 2304"/>
                <a:gd name="T103" fmla="*/ 2147483647 h 187"/>
                <a:gd name="T104" fmla="*/ 2147483647 w 2304"/>
                <a:gd name="T105" fmla="*/ 2147483647 h 187"/>
                <a:gd name="T106" fmla="*/ 2147483647 w 2304"/>
                <a:gd name="T107" fmla="*/ 2147483647 h 187"/>
                <a:gd name="T108" fmla="*/ 2147483647 w 2304"/>
                <a:gd name="T109" fmla="*/ 2147483647 h 187"/>
                <a:gd name="T110" fmla="*/ 2147483647 w 2304"/>
                <a:gd name="T111" fmla="*/ 2147483647 h 187"/>
                <a:gd name="T112" fmla="*/ 2147483647 w 2304"/>
                <a:gd name="T113" fmla="*/ 2147483647 h 187"/>
                <a:gd name="T114" fmla="*/ 2147483647 w 2304"/>
                <a:gd name="T115" fmla="*/ 2147483647 h 187"/>
                <a:gd name="T116" fmla="*/ 2147483647 w 2304"/>
                <a:gd name="T117" fmla="*/ 2147483647 h 18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04" h="187">
                  <a:moveTo>
                    <a:pt x="29" y="118"/>
                  </a:moveTo>
                  <a:lnTo>
                    <a:pt x="29" y="185"/>
                  </a:lnTo>
                  <a:lnTo>
                    <a:pt x="0" y="185"/>
                  </a:lnTo>
                  <a:lnTo>
                    <a:pt x="0" y="2"/>
                  </a:lnTo>
                  <a:lnTo>
                    <a:pt x="81" y="2"/>
                  </a:lnTo>
                  <a:lnTo>
                    <a:pt x="100" y="3"/>
                  </a:lnTo>
                  <a:lnTo>
                    <a:pt x="112" y="5"/>
                  </a:lnTo>
                  <a:lnTo>
                    <a:pt x="123" y="11"/>
                  </a:lnTo>
                  <a:lnTo>
                    <a:pt x="132" y="18"/>
                  </a:lnTo>
                  <a:lnTo>
                    <a:pt x="139" y="28"/>
                  </a:lnTo>
                  <a:lnTo>
                    <a:pt x="144" y="42"/>
                  </a:lnTo>
                  <a:lnTo>
                    <a:pt x="146" y="60"/>
                  </a:lnTo>
                  <a:lnTo>
                    <a:pt x="144" y="79"/>
                  </a:lnTo>
                  <a:lnTo>
                    <a:pt x="137" y="95"/>
                  </a:lnTo>
                  <a:lnTo>
                    <a:pt x="127" y="107"/>
                  </a:lnTo>
                  <a:lnTo>
                    <a:pt x="118" y="113"/>
                  </a:lnTo>
                  <a:lnTo>
                    <a:pt x="107" y="116"/>
                  </a:lnTo>
                  <a:lnTo>
                    <a:pt x="93" y="117"/>
                  </a:lnTo>
                  <a:lnTo>
                    <a:pt x="76" y="118"/>
                  </a:lnTo>
                  <a:lnTo>
                    <a:pt x="29" y="118"/>
                  </a:lnTo>
                  <a:close/>
                  <a:moveTo>
                    <a:pt x="29" y="95"/>
                  </a:moveTo>
                  <a:lnTo>
                    <a:pt x="78" y="95"/>
                  </a:lnTo>
                  <a:lnTo>
                    <a:pt x="90" y="94"/>
                  </a:lnTo>
                  <a:lnTo>
                    <a:pt x="99" y="92"/>
                  </a:lnTo>
                  <a:lnTo>
                    <a:pt x="105" y="87"/>
                  </a:lnTo>
                  <a:lnTo>
                    <a:pt x="111" y="80"/>
                  </a:lnTo>
                  <a:lnTo>
                    <a:pt x="114" y="71"/>
                  </a:lnTo>
                  <a:lnTo>
                    <a:pt x="115" y="59"/>
                  </a:lnTo>
                  <a:lnTo>
                    <a:pt x="113" y="45"/>
                  </a:lnTo>
                  <a:lnTo>
                    <a:pt x="105" y="33"/>
                  </a:lnTo>
                  <a:lnTo>
                    <a:pt x="99" y="28"/>
                  </a:lnTo>
                  <a:lnTo>
                    <a:pt x="89" y="26"/>
                  </a:lnTo>
                  <a:lnTo>
                    <a:pt x="76" y="25"/>
                  </a:lnTo>
                  <a:lnTo>
                    <a:pt x="29" y="25"/>
                  </a:lnTo>
                  <a:lnTo>
                    <a:pt x="29" y="95"/>
                  </a:lnTo>
                  <a:close/>
                  <a:moveTo>
                    <a:pt x="257" y="0"/>
                  </a:moveTo>
                  <a:lnTo>
                    <a:pt x="281" y="2"/>
                  </a:lnTo>
                  <a:lnTo>
                    <a:pt x="301" y="7"/>
                  </a:lnTo>
                  <a:lnTo>
                    <a:pt x="317" y="17"/>
                  </a:lnTo>
                  <a:lnTo>
                    <a:pt x="329" y="30"/>
                  </a:lnTo>
                  <a:lnTo>
                    <a:pt x="337" y="48"/>
                  </a:lnTo>
                  <a:lnTo>
                    <a:pt x="342" y="69"/>
                  </a:lnTo>
                  <a:lnTo>
                    <a:pt x="343" y="94"/>
                  </a:lnTo>
                  <a:lnTo>
                    <a:pt x="342" y="117"/>
                  </a:lnTo>
                  <a:lnTo>
                    <a:pt x="337" y="137"/>
                  </a:lnTo>
                  <a:lnTo>
                    <a:pt x="329" y="153"/>
                  </a:lnTo>
                  <a:lnTo>
                    <a:pt x="318" y="167"/>
                  </a:lnTo>
                  <a:lnTo>
                    <a:pt x="305" y="175"/>
                  </a:lnTo>
                  <a:lnTo>
                    <a:pt x="291" y="182"/>
                  </a:lnTo>
                  <a:lnTo>
                    <a:pt x="273" y="186"/>
                  </a:lnTo>
                  <a:lnTo>
                    <a:pt x="253" y="187"/>
                  </a:lnTo>
                  <a:lnTo>
                    <a:pt x="231" y="186"/>
                  </a:lnTo>
                  <a:lnTo>
                    <a:pt x="213" y="181"/>
                  </a:lnTo>
                  <a:lnTo>
                    <a:pt x="197" y="173"/>
                  </a:lnTo>
                  <a:lnTo>
                    <a:pt x="185" y="161"/>
                  </a:lnTo>
                  <a:lnTo>
                    <a:pt x="177" y="149"/>
                  </a:lnTo>
                  <a:lnTo>
                    <a:pt x="171" y="132"/>
                  </a:lnTo>
                  <a:lnTo>
                    <a:pt x="167" y="114"/>
                  </a:lnTo>
                  <a:lnTo>
                    <a:pt x="166" y="94"/>
                  </a:lnTo>
                  <a:lnTo>
                    <a:pt x="167" y="74"/>
                  </a:lnTo>
                  <a:lnTo>
                    <a:pt x="171" y="56"/>
                  </a:lnTo>
                  <a:lnTo>
                    <a:pt x="178" y="39"/>
                  </a:lnTo>
                  <a:lnTo>
                    <a:pt x="186" y="26"/>
                  </a:lnTo>
                  <a:lnTo>
                    <a:pt x="200" y="15"/>
                  </a:lnTo>
                  <a:lnTo>
                    <a:pt x="215" y="6"/>
                  </a:lnTo>
                  <a:lnTo>
                    <a:pt x="234" y="2"/>
                  </a:lnTo>
                  <a:lnTo>
                    <a:pt x="257" y="0"/>
                  </a:lnTo>
                  <a:close/>
                  <a:moveTo>
                    <a:pt x="256" y="23"/>
                  </a:moveTo>
                  <a:lnTo>
                    <a:pt x="238" y="25"/>
                  </a:lnTo>
                  <a:lnTo>
                    <a:pt x="224" y="29"/>
                  </a:lnTo>
                  <a:lnTo>
                    <a:pt x="213" y="38"/>
                  </a:lnTo>
                  <a:lnTo>
                    <a:pt x="205" y="49"/>
                  </a:lnTo>
                  <a:lnTo>
                    <a:pt x="201" y="61"/>
                  </a:lnTo>
                  <a:lnTo>
                    <a:pt x="199" y="75"/>
                  </a:lnTo>
                  <a:lnTo>
                    <a:pt x="197" y="93"/>
                  </a:lnTo>
                  <a:lnTo>
                    <a:pt x="199" y="114"/>
                  </a:lnTo>
                  <a:lnTo>
                    <a:pt x="202" y="131"/>
                  </a:lnTo>
                  <a:lnTo>
                    <a:pt x="208" y="145"/>
                  </a:lnTo>
                  <a:lnTo>
                    <a:pt x="216" y="153"/>
                  </a:lnTo>
                  <a:lnTo>
                    <a:pt x="227" y="160"/>
                  </a:lnTo>
                  <a:lnTo>
                    <a:pt x="240" y="163"/>
                  </a:lnTo>
                  <a:lnTo>
                    <a:pt x="256" y="164"/>
                  </a:lnTo>
                  <a:lnTo>
                    <a:pt x="273" y="163"/>
                  </a:lnTo>
                  <a:lnTo>
                    <a:pt x="287" y="158"/>
                  </a:lnTo>
                  <a:lnTo>
                    <a:pt x="298" y="150"/>
                  </a:lnTo>
                  <a:lnTo>
                    <a:pt x="306" y="138"/>
                  </a:lnTo>
                  <a:lnTo>
                    <a:pt x="309" y="127"/>
                  </a:lnTo>
                  <a:lnTo>
                    <a:pt x="312" y="113"/>
                  </a:lnTo>
                  <a:lnTo>
                    <a:pt x="313" y="95"/>
                  </a:lnTo>
                  <a:lnTo>
                    <a:pt x="312" y="74"/>
                  </a:lnTo>
                  <a:lnTo>
                    <a:pt x="308" y="57"/>
                  </a:lnTo>
                  <a:lnTo>
                    <a:pt x="303" y="45"/>
                  </a:lnTo>
                  <a:lnTo>
                    <a:pt x="295" y="35"/>
                  </a:lnTo>
                  <a:lnTo>
                    <a:pt x="284" y="28"/>
                  </a:lnTo>
                  <a:lnTo>
                    <a:pt x="271" y="24"/>
                  </a:lnTo>
                  <a:lnTo>
                    <a:pt x="256" y="23"/>
                  </a:lnTo>
                  <a:close/>
                  <a:moveTo>
                    <a:pt x="371" y="2"/>
                  </a:moveTo>
                  <a:lnTo>
                    <a:pt x="399" y="2"/>
                  </a:lnTo>
                  <a:lnTo>
                    <a:pt x="399" y="108"/>
                  </a:lnTo>
                  <a:lnTo>
                    <a:pt x="401" y="124"/>
                  </a:lnTo>
                  <a:lnTo>
                    <a:pt x="402" y="135"/>
                  </a:lnTo>
                  <a:lnTo>
                    <a:pt x="404" y="143"/>
                  </a:lnTo>
                  <a:lnTo>
                    <a:pt x="406" y="147"/>
                  </a:lnTo>
                  <a:lnTo>
                    <a:pt x="408" y="149"/>
                  </a:lnTo>
                  <a:lnTo>
                    <a:pt x="418" y="157"/>
                  </a:lnTo>
                  <a:lnTo>
                    <a:pt x="432" y="161"/>
                  </a:lnTo>
                  <a:lnTo>
                    <a:pt x="449" y="162"/>
                  </a:lnTo>
                  <a:lnTo>
                    <a:pt x="487" y="162"/>
                  </a:lnTo>
                  <a:lnTo>
                    <a:pt x="487" y="185"/>
                  </a:lnTo>
                  <a:lnTo>
                    <a:pt x="442" y="185"/>
                  </a:lnTo>
                  <a:lnTo>
                    <a:pt x="424" y="184"/>
                  </a:lnTo>
                  <a:lnTo>
                    <a:pt x="408" y="181"/>
                  </a:lnTo>
                  <a:lnTo>
                    <a:pt x="397" y="176"/>
                  </a:lnTo>
                  <a:lnTo>
                    <a:pt x="386" y="168"/>
                  </a:lnTo>
                  <a:lnTo>
                    <a:pt x="379" y="158"/>
                  </a:lnTo>
                  <a:lnTo>
                    <a:pt x="374" y="146"/>
                  </a:lnTo>
                  <a:lnTo>
                    <a:pt x="372" y="131"/>
                  </a:lnTo>
                  <a:lnTo>
                    <a:pt x="371" y="112"/>
                  </a:lnTo>
                  <a:lnTo>
                    <a:pt x="371" y="2"/>
                  </a:lnTo>
                  <a:close/>
                  <a:moveTo>
                    <a:pt x="514" y="185"/>
                  </a:moveTo>
                  <a:lnTo>
                    <a:pt x="514" y="162"/>
                  </a:lnTo>
                  <a:lnTo>
                    <a:pt x="593" y="162"/>
                  </a:lnTo>
                  <a:lnTo>
                    <a:pt x="608" y="161"/>
                  </a:lnTo>
                  <a:lnTo>
                    <a:pt x="619" y="158"/>
                  </a:lnTo>
                  <a:lnTo>
                    <a:pt x="626" y="151"/>
                  </a:lnTo>
                  <a:lnTo>
                    <a:pt x="630" y="143"/>
                  </a:lnTo>
                  <a:lnTo>
                    <a:pt x="631" y="134"/>
                  </a:lnTo>
                  <a:lnTo>
                    <a:pt x="629" y="122"/>
                  </a:lnTo>
                  <a:lnTo>
                    <a:pt x="625" y="113"/>
                  </a:lnTo>
                  <a:lnTo>
                    <a:pt x="616" y="107"/>
                  </a:lnTo>
                  <a:lnTo>
                    <a:pt x="609" y="106"/>
                  </a:lnTo>
                  <a:lnTo>
                    <a:pt x="600" y="105"/>
                  </a:lnTo>
                  <a:lnTo>
                    <a:pt x="572" y="105"/>
                  </a:lnTo>
                  <a:lnTo>
                    <a:pt x="553" y="104"/>
                  </a:lnTo>
                  <a:lnTo>
                    <a:pt x="538" y="101"/>
                  </a:lnTo>
                  <a:lnTo>
                    <a:pt x="527" y="96"/>
                  </a:lnTo>
                  <a:lnTo>
                    <a:pt x="516" y="86"/>
                  </a:lnTo>
                  <a:lnTo>
                    <a:pt x="509" y="73"/>
                  </a:lnTo>
                  <a:lnTo>
                    <a:pt x="507" y="57"/>
                  </a:lnTo>
                  <a:lnTo>
                    <a:pt x="509" y="40"/>
                  </a:lnTo>
                  <a:lnTo>
                    <a:pt x="516" y="26"/>
                  </a:lnTo>
                  <a:lnTo>
                    <a:pt x="522" y="18"/>
                  </a:lnTo>
                  <a:lnTo>
                    <a:pt x="530" y="12"/>
                  </a:lnTo>
                  <a:lnTo>
                    <a:pt x="539" y="7"/>
                  </a:lnTo>
                  <a:lnTo>
                    <a:pt x="549" y="4"/>
                  </a:lnTo>
                  <a:lnTo>
                    <a:pt x="562" y="3"/>
                  </a:lnTo>
                  <a:lnTo>
                    <a:pt x="578" y="2"/>
                  </a:lnTo>
                  <a:lnTo>
                    <a:pt x="654" y="2"/>
                  </a:lnTo>
                  <a:lnTo>
                    <a:pt x="654" y="25"/>
                  </a:lnTo>
                  <a:lnTo>
                    <a:pt x="578" y="25"/>
                  </a:lnTo>
                  <a:lnTo>
                    <a:pt x="567" y="26"/>
                  </a:lnTo>
                  <a:lnTo>
                    <a:pt x="560" y="26"/>
                  </a:lnTo>
                  <a:lnTo>
                    <a:pt x="549" y="30"/>
                  </a:lnTo>
                  <a:lnTo>
                    <a:pt x="543" y="36"/>
                  </a:lnTo>
                  <a:lnTo>
                    <a:pt x="539" y="44"/>
                  </a:lnTo>
                  <a:lnTo>
                    <a:pt x="538" y="52"/>
                  </a:lnTo>
                  <a:lnTo>
                    <a:pt x="539" y="61"/>
                  </a:lnTo>
                  <a:lnTo>
                    <a:pt x="542" y="68"/>
                  </a:lnTo>
                  <a:lnTo>
                    <a:pt x="548" y="72"/>
                  </a:lnTo>
                  <a:lnTo>
                    <a:pt x="555" y="75"/>
                  </a:lnTo>
                  <a:lnTo>
                    <a:pt x="565" y="78"/>
                  </a:lnTo>
                  <a:lnTo>
                    <a:pt x="578" y="79"/>
                  </a:lnTo>
                  <a:lnTo>
                    <a:pt x="604" y="79"/>
                  </a:lnTo>
                  <a:lnTo>
                    <a:pt x="616" y="80"/>
                  </a:lnTo>
                  <a:lnTo>
                    <a:pt x="625" y="81"/>
                  </a:lnTo>
                  <a:lnTo>
                    <a:pt x="636" y="83"/>
                  </a:lnTo>
                  <a:lnTo>
                    <a:pt x="643" y="89"/>
                  </a:lnTo>
                  <a:lnTo>
                    <a:pt x="652" y="96"/>
                  </a:lnTo>
                  <a:lnTo>
                    <a:pt x="658" y="107"/>
                  </a:lnTo>
                  <a:lnTo>
                    <a:pt x="662" y="119"/>
                  </a:lnTo>
                  <a:lnTo>
                    <a:pt x="663" y="132"/>
                  </a:lnTo>
                  <a:lnTo>
                    <a:pt x="662" y="148"/>
                  </a:lnTo>
                  <a:lnTo>
                    <a:pt x="656" y="161"/>
                  </a:lnTo>
                  <a:lnTo>
                    <a:pt x="649" y="171"/>
                  </a:lnTo>
                  <a:lnTo>
                    <a:pt x="637" y="179"/>
                  </a:lnTo>
                  <a:lnTo>
                    <a:pt x="629" y="182"/>
                  </a:lnTo>
                  <a:lnTo>
                    <a:pt x="619" y="184"/>
                  </a:lnTo>
                  <a:lnTo>
                    <a:pt x="607" y="185"/>
                  </a:lnTo>
                  <a:lnTo>
                    <a:pt x="589" y="185"/>
                  </a:lnTo>
                  <a:lnTo>
                    <a:pt x="514" y="185"/>
                  </a:lnTo>
                  <a:close/>
                  <a:moveTo>
                    <a:pt x="718" y="2"/>
                  </a:moveTo>
                  <a:lnTo>
                    <a:pt x="718" y="185"/>
                  </a:lnTo>
                  <a:lnTo>
                    <a:pt x="688" y="185"/>
                  </a:lnTo>
                  <a:lnTo>
                    <a:pt x="688" y="2"/>
                  </a:lnTo>
                  <a:lnTo>
                    <a:pt x="718" y="2"/>
                  </a:lnTo>
                  <a:close/>
                  <a:moveTo>
                    <a:pt x="718" y="92"/>
                  </a:moveTo>
                  <a:lnTo>
                    <a:pt x="807" y="2"/>
                  </a:lnTo>
                  <a:lnTo>
                    <a:pt x="842" y="2"/>
                  </a:lnTo>
                  <a:lnTo>
                    <a:pt x="749" y="91"/>
                  </a:lnTo>
                  <a:lnTo>
                    <a:pt x="848" y="185"/>
                  </a:lnTo>
                  <a:lnTo>
                    <a:pt x="808" y="185"/>
                  </a:lnTo>
                  <a:lnTo>
                    <a:pt x="718" y="92"/>
                  </a:lnTo>
                  <a:close/>
                  <a:moveTo>
                    <a:pt x="857" y="185"/>
                  </a:moveTo>
                  <a:lnTo>
                    <a:pt x="933" y="2"/>
                  </a:lnTo>
                  <a:lnTo>
                    <a:pt x="972" y="2"/>
                  </a:lnTo>
                  <a:lnTo>
                    <a:pt x="1045" y="185"/>
                  </a:lnTo>
                  <a:lnTo>
                    <a:pt x="1013" y="185"/>
                  </a:lnTo>
                  <a:lnTo>
                    <a:pt x="995" y="137"/>
                  </a:lnTo>
                  <a:lnTo>
                    <a:pt x="908" y="137"/>
                  </a:lnTo>
                  <a:lnTo>
                    <a:pt x="889" y="185"/>
                  </a:lnTo>
                  <a:lnTo>
                    <a:pt x="857" y="185"/>
                  </a:lnTo>
                  <a:close/>
                  <a:moveTo>
                    <a:pt x="952" y="24"/>
                  </a:moveTo>
                  <a:lnTo>
                    <a:pt x="917" y="114"/>
                  </a:lnTo>
                  <a:lnTo>
                    <a:pt x="986" y="114"/>
                  </a:lnTo>
                  <a:lnTo>
                    <a:pt x="952" y="24"/>
                  </a:lnTo>
                  <a:close/>
                  <a:moveTo>
                    <a:pt x="1282" y="2"/>
                  </a:moveTo>
                  <a:lnTo>
                    <a:pt x="1282" y="25"/>
                  </a:lnTo>
                  <a:lnTo>
                    <a:pt x="1230" y="25"/>
                  </a:lnTo>
                  <a:lnTo>
                    <a:pt x="1217" y="26"/>
                  </a:lnTo>
                  <a:lnTo>
                    <a:pt x="1207" y="27"/>
                  </a:lnTo>
                  <a:lnTo>
                    <a:pt x="1202" y="28"/>
                  </a:lnTo>
                  <a:lnTo>
                    <a:pt x="1199" y="29"/>
                  </a:lnTo>
                  <a:lnTo>
                    <a:pt x="1195" y="31"/>
                  </a:lnTo>
                  <a:lnTo>
                    <a:pt x="1184" y="42"/>
                  </a:lnTo>
                  <a:lnTo>
                    <a:pt x="1178" y="52"/>
                  </a:lnTo>
                  <a:lnTo>
                    <a:pt x="1175" y="65"/>
                  </a:lnTo>
                  <a:lnTo>
                    <a:pt x="1173" y="81"/>
                  </a:lnTo>
                  <a:lnTo>
                    <a:pt x="1282" y="81"/>
                  </a:lnTo>
                  <a:lnTo>
                    <a:pt x="1282" y="104"/>
                  </a:lnTo>
                  <a:lnTo>
                    <a:pt x="1173" y="104"/>
                  </a:lnTo>
                  <a:lnTo>
                    <a:pt x="1175" y="123"/>
                  </a:lnTo>
                  <a:lnTo>
                    <a:pt x="1181" y="140"/>
                  </a:lnTo>
                  <a:lnTo>
                    <a:pt x="1189" y="150"/>
                  </a:lnTo>
                  <a:lnTo>
                    <a:pt x="1199" y="157"/>
                  </a:lnTo>
                  <a:lnTo>
                    <a:pt x="1211" y="161"/>
                  </a:lnTo>
                  <a:lnTo>
                    <a:pt x="1228" y="162"/>
                  </a:lnTo>
                  <a:lnTo>
                    <a:pt x="1282" y="162"/>
                  </a:lnTo>
                  <a:lnTo>
                    <a:pt x="1282" y="185"/>
                  </a:lnTo>
                  <a:lnTo>
                    <a:pt x="1222" y="185"/>
                  </a:lnTo>
                  <a:lnTo>
                    <a:pt x="1201" y="184"/>
                  </a:lnTo>
                  <a:lnTo>
                    <a:pt x="1185" y="180"/>
                  </a:lnTo>
                  <a:lnTo>
                    <a:pt x="1173" y="174"/>
                  </a:lnTo>
                  <a:lnTo>
                    <a:pt x="1163" y="165"/>
                  </a:lnTo>
                  <a:lnTo>
                    <a:pt x="1154" y="153"/>
                  </a:lnTo>
                  <a:lnTo>
                    <a:pt x="1147" y="139"/>
                  </a:lnTo>
                  <a:lnTo>
                    <a:pt x="1143" y="120"/>
                  </a:lnTo>
                  <a:lnTo>
                    <a:pt x="1141" y="97"/>
                  </a:lnTo>
                  <a:lnTo>
                    <a:pt x="1142" y="76"/>
                  </a:lnTo>
                  <a:lnTo>
                    <a:pt x="1145" y="59"/>
                  </a:lnTo>
                  <a:lnTo>
                    <a:pt x="1151" y="44"/>
                  </a:lnTo>
                  <a:lnTo>
                    <a:pt x="1159" y="29"/>
                  </a:lnTo>
                  <a:lnTo>
                    <a:pt x="1169" y="19"/>
                  </a:lnTo>
                  <a:lnTo>
                    <a:pt x="1180" y="12"/>
                  </a:lnTo>
                  <a:lnTo>
                    <a:pt x="1195" y="6"/>
                  </a:lnTo>
                  <a:lnTo>
                    <a:pt x="1211" y="3"/>
                  </a:lnTo>
                  <a:lnTo>
                    <a:pt x="1231" y="2"/>
                  </a:lnTo>
                  <a:lnTo>
                    <a:pt x="1282" y="2"/>
                  </a:lnTo>
                  <a:close/>
                  <a:moveTo>
                    <a:pt x="1347" y="39"/>
                  </a:moveTo>
                  <a:lnTo>
                    <a:pt x="1347" y="185"/>
                  </a:lnTo>
                  <a:lnTo>
                    <a:pt x="1320" y="185"/>
                  </a:lnTo>
                  <a:lnTo>
                    <a:pt x="1320" y="2"/>
                  </a:lnTo>
                  <a:lnTo>
                    <a:pt x="1354" y="2"/>
                  </a:lnTo>
                  <a:lnTo>
                    <a:pt x="1448" y="149"/>
                  </a:lnTo>
                  <a:lnTo>
                    <a:pt x="1448" y="2"/>
                  </a:lnTo>
                  <a:lnTo>
                    <a:pt x="1476" y="2"/>
                  </a:lnTo>
                  <a:lnTo>
                    <a:pt x="1476" y="185"/>
                  </a:lnTo>
                  <a:lnTo>
                    <a:pt x="1443" y="185"/>
                  </a:lnTo>
                  <a:lnTo>
                    <a:pt x="1347" y="39"/>
                  </a:lnTo>
                  <a:close/>
                  <a:moveTo>
                    <a:pt x="1651" y="2"/>
                  </a:moveTo>
                  <a:lnTo>
                    <a:pt x="1651" y="25"/>
                  </a:lnTo>
                  <a:lnTo>
                    <a:pt x="1598" y="25"/>
                  </a:lnTo>
                  <a:lnTo>
                    <a:pt x="1584" y="26"/>
                  </a:lnTo>
                  <a:lnTo>
                    <a:pt x="1575" y="27"/>
                  </a:lnTo>
                  <a:lnTo>
                    <a:pt x="1569" y="28"/>
                  </a:lnTo>
                  <a:lnTo>
                    <a:pt x="1560" y="35"/>
                  </a:lnTo>
                  <a:lnTo>
                    <a:pt x="1553" y="42"/>
                  </a:lnTo>
                  <a:lnTo>
                    <a:pt x="1547" y="52"/>
                  </a:lnTo>
                  <a:lnTo>
                    <a:pt x="1544" y="65"/>
                  </a:lnTo>
                  <a:lnTo>
                    <a:pt x="1542" y="81"/>
                  </a:lnTo>
                  <a:lnTo>
                    <a:pt x="1651" y="81"/>
                  </a:lnTo>
                  <a:lnTo>
                    <a:pt x="1651" y="104"/>
                  </a:lnTo>
                  <a:lnTo>
                    <a:pt x="1542" y="104"/>
                  </a:lnTo>
                  <a:lnTo>
                    <a:pt x="1544" y="123"/>
                  </a:lnTo>
                  <a:lnTo>
                    <a:pt x="1550" y="140"/>
                  </a:lnTo>
                  <a:lnTo>
                    <a:pt x="1558" y="150"/>
                  </a:lnTo>
                  <a:lnTo>
                    <a:pt x="1568" y="157"/>
                  </a:lnTo>
                  <a:lnTo>
                    <a:pt x="1580" y="161"/>
                  </a:lnTo>
                  <a:lnTo>
                    <a:pt x="1596" y="162"/>
                  </a:lnTo>
                  <a:lnTo>
                    <a:pt x="1651" y="162"/>
                  </a:lnTo>
                  <a:lnTo>
                    <a:pt x="1651" y="185"/>
                  </a:lnTo>
                  <a:lnTo>
                    <a:pt x="1591" y="185"/>
                  </a:lnTo>
                  <a:lnTo>
                    <a:pt x="1570" y="184"/>
                  </a:lnTo>
                  <a:lnTo>
                    <a:pt x="1554" y="180"/>
                  </a:lnTo>
                  <a:lnTo>
                    <a:pt x="1542" y="174"/>
                  </a:lnTo>
                  <a:lnTo>
                    <a:pt x="1532" y="165"/>
                  </a:lnTo>
                  <a:lnTo>
                    <a:pt x="1523" y="153"/>
                  </a:lnTo>
                  <a:lnTo>
                    <a:pt x="1515" y="139"/>
                  </a:lnTo>
                  <a:lnTo>
                    <a:pt x="1511" y="120"/>
                  </a:lnTo>
                  <a:lnTo>
                    <a:pt x="1509" y="97"/>
                  </a:lnTo>
                  <a:lnTo>
                    <a:pt x="1510" y="76"/>
                  </a:lnTo>
                  <a:lnTo>
                    <a:pt x="1514" y="59"/>
                  </a:lnTo>
                  <a:lnTo>
                    <a:pt x="1520" y="44"/>
                  </a:lnTo>
                  <a:lnTo>
                    <a:pt x="1528" y="29"/>
                  </a:lnTo>
                  <a:lnTo>
                    <a:pt x="1538" y="19"/>
                  </a:lnTo>
                  <a:lnTo>
                    <a:pt x="1549" y="12"/>
                  </a:lnTo>
                  <a:lnTo>
                    <a:pt x="1562" y="6"/>
                  </a:lnTo>
                  <a:lnTo>
                    <a:pt x="1580" y="3"/>
                  </a:lnTo>
                  <a:lnTo>
                    <a:pt x="1600" y="2"/>
                  </a:lnTo>
                  <a:lnTo>
                    <a:pt x="1651" y="2"/>
                  </a:lnTo>
                  <a:close/>
                  <a:moveTo>
                    <a:pt x="1717" y="107"/>
                  </a:moveTo>
                  <a:lnTo>
                    <a:pt x="1717" y="185"/>
                  </a:lnTo>
                  <a:lnTo>
                    <a:pt x="1688" y="185"/>
                  </a:lnTo>
                  <a:lnTo>
                    <a:pt x="1688" y="2"/>
                  </a:lnTo>
                  <a:lnTo>
                    <a:pt x="1771" y="2"/>
                  </a:lnTo>
                  <a:lnTo>
                    <a:pt x="1793" y="3"/>
                  </a:lnTo>
                  <a:lnTo>
                    <a:pt x="1810" y="6"/>
                  </a:lnTo>
                  <a:lnTo>
                    <a:pt x="1822" y="12"/>
                  </a:lnTo>
                  <a:lnTo>
                    <a:pt x="1830" y="19"/>
                  </a:lnTo>
                  <a:lnTo>
                    <a:pt x="1837" y="29"/>
                  </a:lnTo>
                  <a:lnTo>
                    <a:pt x="1841" y="40"/>
                  </a:lnTo>
                  <a:lnTo>
                    <a:pt x="1842" y="52"/>
                  </a:lnTo>
                  <a:lnTo>
                    <a:pt x="1840" y="68"/>
                  </a:lnTo>
                  <a:lnTo>
                    <a:pt x="1836" y="80"/>
                  </a:lnTo>
                  <a:lnTo>
                    <a:pt x="1827" y="90"/>
                  </a:lnTo>
                  <a:lnTo>
                    <a:pt x="1817" y="96"/>
                  </a:lnTo>
                  <a:lnTo>
                    <a:pt x="1804" y="101"/>
                  </a:lnTo>
                  <a:lnTo>
                    <a:pt x="1819" y="109"/>
                  </a:lnTo>
                  <a:lnTo>
                    <a:pt x="1829" y="120"/>
                  </a:lnTo>
                  <a:lnTo>
                    <a:pt x="1834" y="129"/>
                  </a:lnTo>
                  <a:lnTo>
                    <a:pt x="1836" y="142"/>
                  </a:lnTo>
                  <a:lnTo>
                    <a:pt x="1838" y="158"/>
                  </a:lnTo>
                  <a:lnTo>
                    <a:pt x="1839" y="171"/>
                  </a:lnTo>
                  <a:lnTo>
                    <a:pt x="1839" y="178"/>
                  </a:lnTo>
                  <a:lnTo>
                    <a:pt x="1841" y="181"/>
                  </a:lnTo>
                  <a:lnTo>
                    <a:pt x="1842" y="185"/>
                  </a:lnTo>
                  <a:lnTo>
                    <a:pt x="1813" y="185"/>
                  </a:lnTo>
                  <a:lnTo>
                    <a:pt x="1811" y="181"/>
                  </a:lnTo>
                  <a:lnTo>
                    <a:pt x="1811" y="180"/>
                  </a:lnTo>
                  <a:lnTo>
                    <a:pt x="1810" y="173"/>
                  </a:lnTo>
                  <a:lnTo>
                    <a:pt x="1808" y="159"/>
                  </a:lnTo>
                  <a:lnTo>
                    <a:pt x="1806" y="141"/>
                  </a:lnTo>
                  <a:lnTo>
                    <a:pt x="1801" y="128"/>
                  </a:lnTo>
                  <a:lnTo>
                    <a:pt x="1793" y="118"/>
                  </a:lnTo>
                  <a:lnTo>
                    <a:pt x="1781" y="113"/>
                  </a:lnTo>
                  <a:lnTo>
                    <a:pt x="1766" y="108"/>
                  </a:lnTo>
                  <a:lnTo>
                    <a:pt x="1746" y="107"/>
                  </a:lnTo>
                  <a:lnTo>
                    <a:pt x="1717" y="107"/>
                  </a:lnTo>
                  <a:close/>
                  <a:moveTo>
                    <a:pt x="1717" y="84"/>
                  </a:moveTo>
                  <a:lnTo>
                    <a:pt x="1770" y="84"/>
                  </a:lnTo>
                  <a:lnTo>
                    <a:pt x="1783" y="83"/>
                  </a:lnTo>
                  <a:lnTo>
                    <a:pt x="1794" y="82"/>
                  </a:lnTo>
                  <a:lnTo>
                    <a:pt x="1801" y="79"/>
                  </a:lnTo>
                  <a:lnTo>
                    <a:pt x="1806" y="72"/>
                  </a:lnTo>
                  <a:lnTo>
                    <a:pt x="1810" y="64"/>
                  </a:lnTo>
                  <a:lnTo>
                    <a:pt x="1811" y="55"/>
                  </a:lnTo>
                  <a:lnTo>
                    <a:pt x="1810" y="44"/>
                  </a:lnTo>
                  <a:lnTo>
                    <a:pt x="1806" y="35"/>
                  </a:lnTo>
                  <a:lnTo>
                    <a:pt x="1800" y="29"/>
                  </a:lnTo>
                  <a:lnTo>
                    <a:pt x="1793" y="27"/>
                  </a:lnTo>
                  <a:lnTo>
                    <a:pt x="1783" y="25"/>
                  </a:lnTo>
                  <a:lnTo>
                    <a:pt x="1717" y="25"/>
                  </a:lnTo>
                  <a:lnTo>
                    <a:pt x="1717" y="84"/>
                  </a:lnTo>
                  <a:close/>
                  <a:moveTo>
                    <a:pt x="1938" y="80"/>
                  </a:moveTo>
                  <a:lnTo>
                    <a:pt x="2024" y="80"/>
                  </a:lnTo>
                  <a:lnTo>
                    <a:pt x="2024" y="185"/>
                  </a:lnTo>
                  <a:lnTo>
                    <a:pt x="1939" y="185"/>
                  </a:lnTo>
                  <a:lnTo>
                    <a:pt x="1925" y="183"/>
                  </a:lnTo>
                  <a:lnTo>
                    <a:pt x="1914" y="181"/>
                  </a:lnTo>
                  <a:lnTo>
                    <a:pt x="1902" y="175"/>
                  </a:lnTo>
                  <a:lnTo>
                    <a:pt x="1892" y="168"/>
                  </a:lnTo>
                  <a:lnTo>
                    <a:pt x="1882" y="158"/>
                  </a:lnTo>
                  <a:lnTo>
                    <a:pt x="1874" y="146"/>
                  </a:lnTo>
                  <a:lnTo>
                    <a:pt x="1870" y="131"/>
                  </a:lnTo>
                  <a:lnTo>
                    <a:pt x="1867" y="114"/>
                  </a:lnTo>
                  <a:lnTo>
                    <a:pt x="1866" y="94"/>
                  </a:lnTo>
                  <a:lnTo>
                    <a:pt x="1867" y="72"/>
                  </a:lnTo>
                  <a:lnTo>
                    <a:pt x="1871" y="52"/>
                  </a:lnTo>
                  <a:lnTo>
                    <a:pt x="1878" y="36"/>
                  </a:lnTo>
                  <a:lnTo>
                    <a:pt x="1888" y="23"/>
                  </a:lnTo>
                  <a:lnTo>
                    <a:pt x="1900" y="13"/>
                  </a:lnTo>
                  <a:lnTo>
                    <a:pt x="1911" y="8"/>
                  </a:lnTo>
                  <a:lnTo>
                    <a:pt x="1923" y="4"/>
                  </a:lnTo>
                  <a:lnTo>
                    <a:pt x="1938" y="3"/>
                  </a:lnTo>
                  <a:lnTo>
                    <a:pt x="1958" y="2"/>
                  </a:lnTo>
                  <a:lnTo>
                    <a:pt x="2024" y="2"/>
                  </a:lnTo>
                  <a:lnTo>
                    <a:pt x="2024" y="25"/>
                  </a:lnTo>
                  <a:lnTo>
                    <a:pt x="1960" y="25"/>
                  </a:lnTo>
                  <a:lnTo>
                    <a:pt x="1945" y="26"/>
                  </a:lnTo>
                  <a:lnTo>
                    <a:pt x="1935" y="26"/>
                  </a:lnTo>
                  <a:lnTo>
                    <a:pt x="1929" y="27"/>
                  </a:lnTo>
                  <a:lnTo>
                    <a:pt x="1925" y="29"/>
                  </a:lnTo>
                  <a:lnTo>
                    <a:pt x="1920" y="33"/>
                  </a:lnTo>
                  <a:lnTo>
                    <a:pt x="1909" y="41"/>
                  </a:lnTo>
                  <a:lnTo>
                    <a:pt x="1902" y="55"/>
                  </a:lnTo>
                  <a:lnTo>
                    <a:pt x="1897" y="71"/>
                  </a:lnTo>
                  <a:lnTo>
                    <a:pt x="1896" y="92"/>
                  </a:lnTo>
                  <a:lnTo>
                    <a:pt x="1897" y="108"/>
                  </a:lnTo>
                  <a:lnTo>
                    <a:pt x="1900" y="122"/>
                  </a:lnTo>
                  <a:lnTo>
                    <a:pt x="1903" y="131"/>
                  </a:lnTo>
                  <a:lnTo>
                    <a:pt x="1907" y="141"/>
                  </a:lnTo>
                  <a:lnTo>
                    <a:pt x="1916" y="151"/>
                  </a:lnTo>
                  <a:lnTo>
                    <a:pt x="1926" y="158"/>
                  </a:lnTo>
                  <a:lnTo>
                    <a:pt x="1935" y="160"/>
                  </a:lnTo>
                  <a:lnTo>
                    <a:pt x="1946" y="161"/>
                  </a:lnTo>
                  <a:lnTo>
                    <a:pt x="1960" y="162"/>
                  </a:lnTo>
                  <a:lnTo>
                    <a:pt x="1994" y="162"/>
                  </a:lnTo>
                  <a:lnTo>
                    <a:pt x="1994" y="103"/>
                  </a:lnTo>
                  <a:lnTo>
                    <a:pt x="1938" y="103"/>
                  </a:lnTo>
                  <a:lnTo>
                    <a:pt x="1938" y="80"/>
                  </a:lnTo>
                  <a:close/>
                  <a:moveTo>
                    <a:pt x="2062" y="185"/>
                  </a:moveTo>
                  <a:lnTo>
                    <a:pt x="2062" y="2"/>
                  </a:lnTo>
                  <a:lnTo>
                    <a:pt x="2092" y="2"/>
                  </a:lnTo>
                  <a:lnTo>
                    <a:pt x="2092" y="185"/>
                  </a:lnTo>
                  <a:lnTo>
                    <a:pt x="2062" y="185"/>
                  </a:lnTo>
                  <a:close/>
                  <a:moveTo>
                    <a:pt x="2117" y="185"/>
                  </a:moveTo>
                  <a:lnTo>
                    <a:pt x="2193" y="2"/>
                  </a:lnTo>
                  <a:lnTo>
                    <a:pt x="2231" y="2"/>
                  </a:lnTo>
                  <a:lnTo>
                    <a:pt x="2304" y="185"/>
                  </a:lnTo>
                  <a:lnTo>
                    <a:pt x="2273" y="185"/>
                  </a:lnTo>
                  <a:lnTo>
                    <a:pt x="2254" y="137"/>
                  </a:lnTo>
                  <a:lnTo>
                    <a:pt x="2168" y="137"/>
                  </a:lnTo>
                  <a:lnTo>
                    <a:pt x="2148" y="185"/>
                  </a:lnTo>
                  <a:lnTo>
                    <a:pt x="2117" y="185"/>
                  </a:lnTo>
                  <a:close/>
                  <a:moveTo>
                    <a:pt x="2211" y="24"/>
                  </a:moveTo>
                  <a:lnTo>
                    <a:pt x="2176" y="114"/>
                  </a:lnTo>
                  <a:lnTo>
                    <a:pt x="2244" y="114"/>
                  </a:lnTo>
                  <a:lnTo>
                    <a:pt x="2211" y="24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176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20"/>
          <p:cNvGrpSpPr>
            <a:grpSpLocks/>
          </p:cNvGrpSpPr>
          <p:nvPr userDrawn="1"/>
        </p:nvGrpSpPr>
        <p:grpSpPr bwMode="auto">
          <a:xfrm>
            <a:off x="8282517" y="58738"/>
            <a:ext cx="1513417" cy="666750"/>
            <a:chOff x="4689475" y="3868738"/>
            <a:chExt cx="1917700" cy="914400"/>
          </a:xfrm>
        </p:grpSpPr>
        <p:sp>
          <p:nvSpPr>
            <p:cNvPr id="5" name="AutoShape 6"/>
            <p:cNvSpPr>
              <a:spLocks noChangeAspect="1" noChangeArrowheads="1" noTextEdit="1"/>
            </p:cNvSpPr>
            <p:nvPr userDrawn="1"/>
          </p:nvSpPr>
          <p:spPr bwMode="auto">
            <a:xfrm>
              <a:off x="4689475" y="3868738"/>
              <a:ext cx="19177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4913934" y="3877447"/>
              <a:ext cx="318164" cy="317863"/>
            </a:xfrm>
            <a:custGeom>
              <a:avLst/>
              <a:gdLst>
                <a:gd name="T0" fmla="*/ 2147483647 w 601"/>
                <a:gd name="T1" fmla="*/ 0 h 601"/>
                <a:gd name="T2" fmla="*/ 2147483647 w 601"/>
                <a:gd name="T3" fmla="*/ 2147483647 h 601"/>
                <a:gd name="T4" fmla="*/ 2147483647 w 601"/>
                <a:gd name="T5" fmla="*/ 2147483647 h 601"/>
                <a:gd name="T6" fmla="*/ 2147483647 w 601"/>
                <a:gd name="T7" fmla="*/ 2147483647 h 601"/>
                <a:gd name="T8" fmla="*/ 2147483647 w 601"/>
                <a:gd name="T9" fmla="*/ 2147483647 h 601"/>
                <a:gd name="T10" fmla="*/ 2147483647 w 601"/>
                <a:gd name="T11" fmla="*/ 2147483647 h 601"/>
                <a:gd name="T12" fmla="*/ 2147483647 w 601"/>
                <a:gd name="T13" fmla="*/ 2147483647 h 601"/>
                <a:gd name="T14" fmla="*/ 2147483647 w 601"/>
                <a:gd name="T15" fmla="*/ 2147483647 h 601"/>
                <a:gd name="T16" fmla="*/ 2147483647 w 601"/>
                <a:gd name="T17" fmla="*/ 2147483647 h 601"/>
                <a:gd name="T18" fmla="*/ 2147483647 w 601"/>
                <a:gd name="T19" fmla="*/ 2147483647 h 601"/>
                <a:gd name="T20" fmla="*/ 2147483647 w 601"/>
                <a:gd name="T21" fmla="*/ 2147483647 h 601"/>
                <a:gd name="T22" fmla="*/ 2147483647 w 601"/>
                <a:gd name="T23" fmla="*/ 2147483647 h 601"/>
                <a:gd name="T24" fmla="*/ 2147483647 w 601"/>
                <a:gd name="T25" fmla="*/ 2147483647 h 601"/>
                <a:gd name="T26" fmla="*/ 2147483647 w 601"/>
                <a:gd name="T27" fmla="*/ 2147483647 h 601"/>
                <a:gd name="T28" fmla="*/ 2147483647 w 601"/>
                <a:gd name="T29" fmla="*/ 2147483647 h 601"/>
                <a:gd name="T30" fmla="*/ 2147483647 w 601"/>
                <a:gd name="T31" fmla="*/ 2147483647 h 601"/>
                <a:gd name="T32" fmla="*/ 2147483647 w 601"/>
                <a:gd name="T33" fmla="*/ 2147483647 h 601"/>
                <a:gd name="T34" fmla="*/ 2147483647 w 601"/>
                <a:gd name="T35" fmla="*/ 2147483647 h 601"/>
                <a:gd name="T36" fmla="*/ 2147483647 w 601"/>
                <a:gd name="T37" fmla="*/ 2147483647 h 601"/>
                <a:gd name="T38" fmla="*/ 2147483647 w 601"/>
                <a:gd name="T39" fmla="*/ 2147483647 h 601"/>
                <a:gd name="T40" fmla="*/ 2147483647 w 601"/>
                <a:gd name="T41" fmla="*/ 2147483647 h 601"/>
                <a:gd name="T42" fmla="*/ 2147483647 w 601"/>
                <a:gd name="T43" fmla="*/ 2147483647 h 601"/>
                <a:gd name="T44" fmla="*/ 0 w 601"/>
                <a:gd name="T45" fmla="*/ 2147483647 h 601"/>
                <a:gd name="T46" fmla="*/ 2147483647 w 601"/>
                <a:gd name="T47" fmla="*/ 2147483647 h 601"/>
                <a:gd name="T48" fmla="*/ 2147483647 w 601"/>
                <a:gd name="T49" fmla="*/ 2147483647 h 601"/>
                <a:gd name="T50" fmla="*/ 2147483647 w 601"/>
                <a:gd name="T51" fmla="*/ 2147483647 h 601"/>
                <a:gd name="T52" fmla="*/ 2147483647 w 601"/>
                <a:gd name="T53" fmla="*/ 2147483647 h 601"/>
                <a:gd name="T54" fmla="*/ 2147483647 w 601"/>
                <a:gd name="T55" fmla="*/ 2147483647 h 601"/>
                <a:gd name="T56" fmla="*/ 2147483647 w 601"/>
                <a:gd name="T57" fmla="*/ 2147483647 h 601"/>
                <a:gd name="T58" fmla="*/ 2147483647 w 601"/>
                <a:gd name="T59" fmla="*/ 2147483647 h 601"/>
                <a:gd name="T60" fmla="*/ 2147483647 w 601"/>
                <a:gd name="T61" fmla="*/ 2147483647 h 601"/>
                <a:gd name="T62" fmla="*/ 2147483647 w 601"/>
                <a:gd name="T63" fmla="*/ 2147483647 h 601"/>
                <a:gd name="T64" fmla="*/ 2147483647 w 601"/>
                <a:gd name="T65" fmla="*/ 2147483647 h 601"/>
                <a:gd name="T66" fmla="*/ 2147483647 w 601"/>
                <a:gd name="T67" fmla="*/ 2147483647 h 601"/>
                <a:gd name="T68" fmla="*/ 2147483647 w 601"/>
                <a:gd name="T69" fmla="*/ 2147483647 h 601"/>
                <a:gd name="T70" fmla="*/ 2147483647 w 601"/>
                <a:gd name="T71" fmla="*/ 2147483647 h 601"/>
                <a:gd name="T72" fmla="*/ 2147483647 w 601"/>
                <a:gd name="T73" fmla="*/ 2147483647 h 601"/>
                <a:gd name="T74" fmla="*/ 2147483647 w 601"/>
                <a:gd name="T75" fmla="*/ 2147483647 h 601"/>
                <a:gd name="T76" fmla="*/ 2147483647 w 601"/>
                <a:gd name="T77" fmla="*/ 2147483647 h 601"/>
                <a:gd name="T78" fmla="*/ 2147483647 w 601"/>
                <a:gd name="T79" fmla="*/ 2147483647 h 601"/>
                <a:gd name="T80" fmla="*/ 2147483647 w 601"/>
                <a:gd name="T81" fmla="*/ 2147483647 h 601"/>
                <a:gd name="T82" fmla="*/ 2147483647 w 601"/>
                <a:gd name="T83" fmla="*/ 2147483647 h 601"/>
                <a:gd name="T84" fmla="*/ 2147483647 w 601"/>
                <a:gd name="T85" fmla="*/ 2147483647 h 601"/>
                <a:gd name="T86" fmla="*/ 2147483647 w 601"/>
                <a:gd name="T87" fmla="*/ 2147483647 h 601"/>
                <a:gd name="T88" fmla="*/ 2147483647 w 601"/>
                <a:gd name="T89" fmla="*/ 2147483647 h 601"/>
                <a:gd name="T90" fmla="*/ 2147483647 w 601"/>
                <a:gd name="T91" fmla="*/ 0 h 60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601" h="601">
                  <a:moveTo>
                    <a:pt x="601" y="0"/>
                  </a:moveTo>
                  <a:lnTo>
                    <a:pt x="601" y="188"/>
                  </a:lnTo>
                  <a:lnTo>
                    <a:pt x="598" y="211"/>
                  </a:lnTo>
                  <a:lnTo>
                    <a:pt x="589" y="232"/>
                  </a:lnTo>
                  <a:lnTo>
                    <a:pt x="574" y="252"/>
                  </a:lnTo>
                  <a:lnTo>
                    <a:pt x="556" y="272"/>
                  </a:lnTo>
                  <a:lnTo>
                    <a:pt x="533" y="289"/>
                  </a:lnTo>
                  <a:lnTo>
                    <a:pt x="505" y="307"/>
                  </a:lnTo>
                  <a:lnTo>
                    <a:pt x="476" y="323"/>
                  </a:lnTo>
                  <a:lnTo>
                    <a:pt x="443" y="340"/>
                  </a:lnTo>
                  <a:lnTo>
                    <a:pt x="408" y="356"/>
                  </a:lnTo>
                  <a:lnTo>
                    <a:pt x="371" y="372"/>
                  </a:lnTo>
                  <a:lnTo>
                    <a:pt x="334" y="387"/>
                  </a:lnTo>
                  <a:lnTo>
                    <a:pt x="300" y="401"/>
                  </a:lnTo>
                  <a:lnTo>
                    <a:pt x="265" y="416"/>
                  </a:lnTo>
                  <a:lnTo>
                    <a:pt x="227" y="433"/>
                  </a:lnTo>
                  <a:lnTo>
                    <a:pt x="189" y="451"/>
                  </a:lnTo>
                  <a:lnTo>
                    <a:pt x="152" y="471"/>
                  </a:lnTo>
                  <a:lnTo>
                    <a:pt x="115" y="493"/>
                  </a:lnTo>
                  <a:lnTo>
                    <a:pt x="81" y="517"/>
                  </a:lnTo>
                  <a:lnTo>
                    <a:pt x="51" y="543"/>
                  </a:lnTo>
                  <a:lnTo>
                    <a:pt x="23" y="571"/>
                  </a:lnTo>
                  <a:lnTo>
                    <a:pt x="0" y="601"/>
                  </a:lnTo>
                  <a:lnTo>
                    <a:pt x="19" y="543"/>
                  </a:lnTo>
                  <a:lnTo>
                    <a:pt x="39" y="482"/>
                  </a:lnTo>
                  <a:lnTo>
                    <a:pt x="59" y="420"/>
                  </a:lnTo>
                  <a:lnTo>
                    <a:pt x="78" y="361"/>
                  </a:lnTo>
                  <a:lnTo>
                    <a:pt x="89" y="336"/>
                  </a:lnTo>
                  <a:lnTo>
                    <a:pt x="104" y="311"/>
                  </a:lnTo>
                  <a:lnTo>
                    <a:pt x="123" y="290"/>
                  </a:lnTo>
                  <a:lnTo>
                    <a:pt x="146" y="271"/>
                  </a:lnTo>
                  <a:lnTo>
                    <a:pt x="174" y="253"/>
                  </a:lnTo>
                  <a:lnTo>
                    <a:pt x="204" y="236"/>
                  </a:lnTo>
                  <a:lnTo>
                    <a:pt x="238" y="218"/>
                  </a:lnTo>
                  <a:lnTo>
                    <a:pt x="276" y="202"/>
                  </a:lnTo>
                  <a:lnTo>
                    <a:pt x="317" y="184"/>
                  </a:lnTo>
                  <a:lnTo>
                    <a:pt x="388" y="155"/>
                  </a:lnTo>
                  <a:lnTo>
                    <a:pt x="422" y="142"/>
                  </a:lnTo>
                  <a:lnTo>
                    <a:pt x="455" y="128"/>
                  </a:lnTo>
                  <a:lnTo>
                    <a:pt x="487" y="113"/>
                  </a:lnTo>
                  <a:lnTo>
                    <a:pt x="515" y="97"/>
                  </a:lnTo>
                  <a:lnTo>
                    <a:pt x="540" y="81"/>
                  </a:lnTo>
                  <a:lnTo>
                    <a:pt x="562" y="63"/>
                  </a:lnTo>
                  <a:lnTo>
                    <a:pt x="580" y="44"/>
                  </a:lnTo>
                  <a:lnTo>
                    <a:pt x="593" y="24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4691655" y="4112578"/>
              <a:ext cx="337776" cy="198119"/>
            </a:xfrm>
            <a:custGeom>
              <a:avLst/>
              <a:gdLst>
                <a:gd name="T0" fmla="*/ 0 w 635"/>
                <a:gd name="T1" fmla="*/ 2147483647 h 377"/>
                <a:gd name="T2" fmla="*/ 2147483647 w 635"/>
                <a:gd name="T3" fmla="*/ 2147483647 h 377"/>
                <a:gd name="T4" fmla="*/ 2147483647 w 635"/>
                <a:gd name="T5" fmla="*/ 2147483647 h 377"/>
                <a:gd name="T6" fmla="*/ 2147483647 w 635"/>
                <a:gd name="T7" fmla="*/ 2147483647 h 377"/>
                <a:gd name="T8" fmla="*/ 2147483647 w 635"/>
                <a:gd name="T9" fmla="*/ 2147483647 h 377"/>
                <a:gd name="T10" fmla="*/ 2147483647 w 635"/>
                <a:gd name="T11" fmla="*/ 2147483647 h 377"/>
                <a:gd name="T12" fmla="*/ 2147483647 w 635"/>
                <a:gd name="T13" fmla="*/ 2147483647 h 377"/>
                <a:gd name="T14" fmla="*/ 2147483647 w 635"/>
                <a:gd name="T15" fmla="*/ 2147483647 h 377"/>
                <a:gd name="T16" fmla="*/ 2147483647 w 635"/>
                <a:gd name="T17" fmla="*/ 2147483647 h 377"/>
                <a:gd name="T18" fmla="*/ 2147483647 w 635"/>
                <a:gd name="T19" fmla="*/ 0 h 377"/>
                <a:gd name="T20" fmla="*/ 2147483647 w 635"/>
                <a:gd name="T21" fmla="*/ 0 h 377"/>
                <a:gd name="T22" fmla="*/ 2147483647 w 635"/>
                <a:gd name="T23" fmla="*/ 2147483647 h 377"/>
                <a:gd name="T24" fmla="*/ 2147483647 w 635"/>
                <a:gd name="T25" fmla="*/ 2147483647 h 377"/>
                <a:gd name="T26" fmla="*/ 2147483647 w 635"/>
                <a:gd name="T27" fmla="*/ 2147483647 h 377"/>
                <a:gd name="T28" fmla="*/ 2147483647 w 635"/>
                <a:gd name="T29" fmla="*/ 2147483647 h 377"/>
                <a:gd name="T30" fmla="*/ 2147483647 w 635"/>
                <a:gd name="T31" fmla="*/ 2147483647 h 377"/>
                <a:gd name="T32" fmla="*/ 2147483647 w 635"/>
                <a:gd name="T33" fmla="*/ 2147483647 h 377"/>
                <a:gd name="T34" fmla="*/ 2147483647 w 635"/>
                <a:gd name="T35" fmla="*/ 2147483647 h 377"/>
                <a:gd name="T36" fmla="*/ 2147483647 w 635"/>
                <a:gd name="T37" fmla="*/ 2147483647 h 377"/>
                <a:gd name="T38" fmla="*/ 2147483647 w 635"/>
                <a:gd name="T39" fmla="*/ 2147483647 h 377"/>
                <a:gd name="T40" fmla="*/ 2147483647 w 635"/>
                <a:gd name="T41" fmla="*/ 2147483647 h 377"/>
                <a:gd name="T42" fmla="*/ 2147483647 w 635"/>
                <a:gd name="T43" fmla="*/ 2147483647 h 377"/>
                <a:gd name="T44" fmla="*/ 2147483647 w 635"/>
                <a:gd name="T45" fmla="*/ 2147483647 h 377"/>
                <a:gd name="T46" fmla="*/ 2147483647 w 635"/>
                <a:gd name="T47" fmla="*/ 2147483647 h 377"/>
                <a:gd name="T48" fmla="*/ 2147483647 w 635"/>
                <a:gd name="T49" fmla="*/ 2147483647 h 377"/>
                <a:gd name="T50" fmla="*/ 2147483647 w 635"/>
                <a:gd name="T51" fmla="*/ 2147483647 h 377"/>
                <a:gd name="T52" fmla="*/ 2147483647 w 635"/>
                <a:gd name="T53" fmla="*/ 2147483647 h 377"/>
                <a:gd name="T54" fmla="*/ 2147483647 w 635"/>
                <a:gd name="T55" fmla="*/ 2147483647 h 377"/>
                <a:gd name="T56" fmla="*/ 2147483647 w 635"/>
                <a:gd name="T57" fmla="*/ 2147483647 h 377"/>
                <a:gd name="T58" fmla="*/ 2147483647 w 635"/>
                <a:gd name="T59" fmla="*/ 2147483647 h 377"/>
                <a:gd name="T60" fmla="*/ 2147483647 w 635"/>
                <a:gd name="T61" fmla="*/ 2147483647 h 377"/>
                <a:gd name="T62" fmla="*/ 2147483647 w 635"/>
                <a:gd name="T63" fmla="*/ 2147483647 h 377"/>
                <a:gd name="T64" fmla="*/ 2147483647 w 635"/>
                <a:gd name="T65" fmla="*/ 2147483647 h 377"/>
                <a:gd name="T66" fmla="*/ 2147483647 w 635"/>
                <a:gd name="T67" fmla="*/ 2147483647 h 377"/>
                <a:gd name="T68" fmla="*/ 2147483647 w 635"/>
                <a:gd name="T69" fmla="*/ 2147483647 h 377"/>
                <a:gd name="T70" fmla="*/ 2147483647 w 635"/>
                <a:gd name="T71" fmla="*/ 2147483647 h 377"/>
                <a:gd name="T72" fmla="*/ 2147483647 w 635"/>
                <a:gd name="T73" fmla="*/ 2147483647 h 377"/>
                <a:gd name="T74" fmla="*/ 2147483647 w 635"/>
                <a:gd name="T75" fmla="*/ 2147483647 h 377"/>
                <a:gd name="T76" fmla="*/ 2147483647 w 635"/>
                <a:gd name="T77" fmla="*/ 2147483647 h 377"/>
                <a:gd name="T78" fmla="*/ 2147483647 w 635"/>
                <a:gd name="T79" fmla="*/ 2147483647 h 377"/>
                <a:gd name="T80" fmla="*/ 2147483647 w 635"/>
                <a:gd name="T81" fmla="*/ 2147483647 h 377"/>
                <a:gd name="T82" fmla="*/ 2147483647 w 635"/>
                <a:gd name="T83" fmla="*/ 2147483647 h 377"/>
                <a:gd name="T84" fmla="*/ 2147483647 w 635"/>
                <a:gd name="T85" fmla="*/ 2147483647 h 377"/>
                <a:gd name="T86" fmla="*/ 2147483647 w 635"/>
                <a:gd name="T87" fmla="*/ 2147483647 h 377"/>
                <a:gd name="T88" fmla="*/ 2147483647 w 635"/>
                <a:gd name="T89" fmla="*/ 2147483647 h 377"/>
                <a:gd name="T90" fmla="*/ 2147483647 w 635"/>
                <a:gd name="T91" fmla="*/ 2147483647 h 377"/>
                <a:gd name="T92" fmla="*/ 2147483647 w 635"/>
                <a:gd name="T93" fmla="*/ 2147483647 h 377"/>
                <a:gd name="T94" fmla="*/ 2147483647 w 635"/>
                <a:gd name="T95" fmla="*/ 2147483647 h 377"/>
                <a:gd name="T96" fmla="*/ 0 w 635"/>
                <a:gd name="T97" fmla="*/ 2147483647 h 37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35" h="377">
                  <a:moveTo>
                    <a:pt x="0" y="24"/>
                  </a:moveTo>
                  <a:lnTo>
                    <a:pt x="30" y="21"/>
                  </a:lnTo>
                  <a:lnTo>
                    <a:pt x="63" y="18"/>
                  </a:lnTo>
                  <a:lnTo>
                    <a:pt x="95" y="14"/>
                  </a:lnTo>
                  <a:lnTo>
                    <a:pt x="126" y="11"/>
                  </a:lnTo>
                  <a:lnTo>
                    <a:pt x="156" y="8"/>
                  </a:lnTo>
                  <a:lnTo>
                    <a:pt x="182" y="6"/>
                  </a:lnTo>
                  <a:lnTo>
                    <a:pt x="204" y="3"/>
                  </a:lnTo>
                  <a:lnTo>
                    <a:pt x="221" y="1"/>
                  </a:lnTo>
                  <a:lnTo>
                    <a:pt x="234" y="0"/>
                  </a:lnTo>
                  <a:lnTo>
                    <a:pt x="257" y="0"/>
                  </a:lnTo>
                  <a:lnTo>
                    <a:pt x="279" y="6"/>
                  </a:lnTo>
                  <a:lnTo>
                    <a:pt x="298" y="16"/>
                  </a:lnTo>
                  <a:lnTo>
                    <a:pt x="316" y="30"/>
                  </a:lnTo>
                  <a:lnTo>
                    <a:pt x="333" y="49"/>
                  </a:lnTo>
                  <a:lnTo>
                    <a:pt x="350" y="69"/>
                  </a:lnTo>
                  <a:lnTo>
                    <a:pt x="366" y="94"/>
                  </a:lnTo>
                  <a:lnTo>
                    <a:pt x="382" y="119"/>
                  </a:lnTo>
                  <a:lnTo>
                    <a:pt x="397" y="146"/>
                  </a:lnTo>
                  <a:lnTo>
                    <a:pt x="414" y="175"/>
                  </a:lnTo>
                  <a:lnTo>
                    <a:pt x="431" y="206"/>
                  </a:lnTo>
                  <a:lnTo>
                    <a:pt x="450" y="235"/>
                  </a:lnTo>
                  <a:lnTo>
                    <a:pt x="470" y="264"/>
                  </a:lnTo>
                  <a:lnTo>
                    <a:pt x="492" y="290"/>
                  </a:lnTo>
                  <a:lnTo>
                    <a:pt x="515" y="314"/>
                  </a:lnTo>
                  <a:lnTo>
                    <a:pt x="541" y="335"/>
                  </a:lnTo>
                  <a:lnTo>
                    <a:pt x="570" y="353"/>
                  </a:lnTo>
                  <a:lnTo>
                    <a:pt x="600" y="367"/>
                  </a:lnTo>
                  <a:lnTo>
                    <a:pt x="635" y="377"/>
                  </a:lnTo>
                  <a:lnTo>
                    <a:pt x="331" y="377"/>
                  </a:lnTo>
                  <a:lnTo>
                    <a:pt x="303" y="375"/>
                  </a:lnTo>
                  <a:lnTo>
                    <a:pt x="276" y="368"/>
                  </a:lnTo>
                  <a:lnTo>
                    <a:pt x="254" y="358"/>
                  </a:lnTo>
                  <a:lnTo>
                    <a:pt x="234" y="345"/>
                  </a:lnTo>
                  <a:lnTo>
                    <a:pt x="216" y="329"/>
                  </a:lnTo>
                  <a:lnTo>
                    <a:pt x="199" y="310"/>
                  </a:lnTo>
                  <a:lnTo>
                    <a:pt x="184" y="289"/>
                  </a:lnTo>
                  <a:lnTo>
                    <a:pt x="171" y="265"/>
                  </a:lnTo>
                  <a:lnTo>
                    <a:pt x="157" y="240"/>
                  </a:lnTo>
                  <a:lnTo>
                    <a:pt x="130" y="185"/>
                  </a:lnTo>
                  <a:lnTo>
                    <a:pt x="118" y="157"/>
                  </a:lnTo>
                  <a:lnTo>
                    <a:pt x="105" y="131"/>
                  </a:lnTo>
                  <a:lnTo>
                    <a:pt x="93" y="106"/>
                  </a:lnTo>
                  <a:lnTo>
                    <a:pt x="80" y="84"/>
                  </a:lnTo>
                  <a:lnTo>
                    <a:pt x="65" y="64"/>
                  </a:lnTo>
                  <a:lnTo>
                    <a:pt x="51" y="47"/>
                  </a:lnTo>
                  <a:lnTo>
                    <a:pt x="35" y="35"/>
                  </a:lnTo>
                  <a:lnTo>
                    <a:pt x="18" y="2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67926" y="4206194"/>
              <a:ext cx="464171" cy="437606"/>
            </a:xfrm>
            <a:custGeom>
              <a:avLst/>
              <a:gdLst>
                <a:gd name="T0" fmla="*/ 2147483647 w 877"/>
                <a:gd name="T1" fmla="*/ 0 h 826"/>
                <a:gd name="T2" fmla="*/ 2147483647 w 877"/>
                <a:gd name="T3" fmla="*/ 2147483647 h 826"/>
                <a:gd name="T4" fmla="*/ 2147483647 w 877"/>
                <a:gd name="T5" fmla="*/ 2147483647 h 826"/>
                <a:gd name="T6" fmla="*/ 2147483647 w 877"/>
                <a:gd name="T7" fmla="*/ 2147483647 h 826"/>
                <a:gd name="T8" fmla="*/ 2147483647 w 877"/>
                <a:gd name="T9" fmla="*/ 2147483647 h 826"/>
                <a:gd name="T10" fmla="*/ 2147483647 w 877"/>
                <a:gd name="T11" fmla="*/ 2147483647 h 826"/>
                <a:gd name="T12" fmla="*/ 2147483647 w 877"/>
                <a:gd name="T13" fmla="*/ 2147483647 h 826"/>
                <a:gd name="T14" fmla="*/ 2147483647 w 877"/>
                <a:gd name="T15" fmla="*/ 2147483647 h 826"/>
                <a:gd name="T16" fmla="*/ 2147483647 w 877"/>
                <a:gd name="T17" fmla="*/ 2147483647 h 826"/>
                <a:gd name="T18" fmla="*/ 2147483647 w 877"/>
                <a:gd name="T19" fmla="*/ 2147483647 h 826"/>
                <a:gd name="T20" fmla="*/ 2147483647 w 877"/>
                <a:gd name="T21" fmla="*/ 2147483647 h 826"/>
                <a:gd name="T22" fmla="*/ 2147483647 w 877"/>
                <a:gd name="T23" fmla="*/ 2147483647 h 826"/>
                <a:gd name="T24" fmla="*/ 2147483647 w 877"/>
                <a:gd name="T25" fmla="*/ 2147483647 h 826"/>
                <a:gd name="T26" fmla="*/ 2147483647 w 877"/>
                <a:gd name="T27" fmla="*/ 2147483647 h 826"/>
                <a:gd name="T28" fmla="*/ 2147483647 w 877"/>
                <a:gd name="T29" fmla="*/ 2147483647 h 826"/>
                <a:gd name="T30" fmla="*/ 2147483647 w 877"/>
                <a:gd name="T31" fmla="*/ 2147483647 h 826"/>
                <a:gd name="T32" fmla="*/ 2147483647 w 877"/>
                <a:gd name="T33" fmla="*/ 2147483647 h 826"/>
                <a:gd name="T34" fmla="*/ 2147483647 w 877"/>
                <a:gd name="T35" fmla="*/ 2147483647 h 826"/>
                <a:gd name="T36" fmla="*/ 2147483647 w 877"/>
                <a:gd name="T37" fmla="*/ 2147483647 h 826"/>
                <a:gd name="T38" fmla="*/ 2147483647 w 877"/>
                <a:gd name="T39" fmla="*/ 2147483647 h 826"/>
                <a:gd name="T40" fmla="*/ 2147483647 w 877"/>
                <a:gd name="T41" fmla="*/ 2147483647 h 826"/>
                <a:gd name="T42" fmla="*/ 2147483647 w 877"/>
                <a:gd name="T43" fmla="*/ 2147483647 h 826"/>
                <a:gd name="T44" fmla="*/ 2147483647 w 877"/>
                <a:gd name="T45" fmla="*/ 2147483647 h 826"/>
                <a:gd name="T46" fmla="*/ 2147483647 w 877"/>
                <a:gd name="T47" fmla="*/ 2147483647 h 826"/>
                <a:gd name="T48" fmla="*/ 2147483647 w 877"/>
                <a:gd name="T49" fmla="*/ 2147483647 h 826"/>
                <a:gd name="T50" fmla="*/ 2147483647 w 877"/>
                <a:gd name="T51" fmla="*/ 2147483647 h 826"/>
                <a:gd name="T52" fmla="*/ 0 w 877"/>
                <a:gd name="T53" fmla="*/ 2147483647 h 826"/>
                <a:gd name="T54" fmla="*/ 2147483647 w 877"/>
                <a:gd name="T55" fmla="*/ 2147483647 h 826"/>
                <a:gd name="T56" fmla="*/ 2147483647 w 877"/>
                <a:gd name="T57" fmla="*/ 2147483647 h 826"/>
                <a:gd name="T58" fmla="*/ 2147483647 w 877"/>
                <a:gd name="T59" fmla="*/ 2147483647 h 826"/>
                <a:gd name="T60" fmla="*/ 2147483647 w 877"/>
                <a:gd name="T61" fmla="*/ 2147483647 h 826"/>
                <a:gd name="T62" fmla="*/ 2147483647 w 877"/>
                <a:gd name="T63" fmla="*/ 2147483647 h 826"/>
                <a:gd name="T64" fmla="*/ 2147483647 w 877"/>
                <a:gd name="T65" fmla="*/ 2147483647 h 826"/>
                <a:gd name="T66" fmla="*/ 2147483647 w 877"/>
                <a:gd name="T67" fmla="*/ 2147483647 h 826"/>
                <a:gd name="T68" fmla="*/ 2147483647 w 877"/>
                <a:gd name="T69" fmla="*/ 2147483647 h 826"/>
                <a:gd name="T70" fmla="*/ 2147483647 w 877"/>
                <a:gd name="T71" fmla="*/ 2147483647 h 826"/>
                <a:gd name="T72" fmla="*/ 2147483647 w 877"/>
                <a:gd name="T73" fmla="*/ 2147483647 h 826"/>
                <a:gd name="T74" fmla="*/ 2147483647 w 877"/>
                <a:gd name="T75" fmla="*/ 2147483647 h 826"/>
                <a:gd name="T76" fmla="*/ 2147483647 w 877"/>
                <a:gd name="T77" fmla="*/ 2147483647 h 826"/>
                <a:gd name="T78" fmla="*/ 2147483647 w 877"/>
                <a:gd name="T79" fmla="*/ 2147483647 h 826"/>
                <a:gd name="T80" fmla="*/ 2147483647 w 877"/>
                <a:gd name="T81" fmla="*/ 2147483647 h 826"/>
                <a:gd name="T82" fmla="*/ 2147483647 w 877"/>
                <a:gd name="T83" fmla="*/ 2147483647 h 826"/>
                <a:gd name="T84" fmla="*/ 2147483647 w 877"/>
                <a:gd name="T85" fmla="*/ 2147483647 h 826"/>
                <a:gd name="T86" fmla="*/ 2147483647 w 877"/>
                <a:gd name="T87" fmla="*/ 2147483647 h 826"/>
                <a:gd name="T88" fmla="*/ 2147483647 w 877"/>
                <a:gd name="T89" fmla="*/ 2147483647 h 826"/>
                <a:gd name="T90" fmla="*/ 2147483647 w 877"/>
                <a:gd name="T91" fmla="*/ 2147483647 h 826"/>
                <a:gd name="T92" fmla="*/ 2147483647 w 877"/>
                <a:gd name="T93" fmla="*/ 2147483647 h 826"/>
                <a:gd name="T94" fmla="*/ 2147483647 w 877"/>
                <a:gd name="T95" fmla="*/ 2147483647 h 826"/>
                <a:gd name="T96" fmla="*/ 2147483647 w 877"/>
                <a:gd name="T97" fmla="*/ 2147483647 h 826"/>
                <a:gd name="T98" fmla="*/ 2147483647 w 877"/>
                <a:gd name="T99" fmla="*/ 2147483647 h 826"/>
                <a:gd name="T100" fmla="*/ 2147483647 w 877"/>
                <a:gd name="T101" fmla="*/ 2147483647 h 826"/>
                <a:gd name="T102" fmla="*/ 2147483647 w 877"/>
                <a:gd name="T103" fmla="*/ 2147483647 h 826"/>
                <a:gd name="T104" fmla="*/ 2147483647 w 877"/>
                <a:gd name="T105" fmla="*/ 0 h 82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77" h="826">
                  <a:moveTo>
                    <a:pt x="877" y="0"/>
                  </a:moveTo>
                  <a:lnTo>
                    <a:pt x="877" y="290"/>
                  </a:lnTo>
                  <a:lnTo>
                    <a:pt x="874" y="318"/>
                  </a:lnTo>
                  <a:lnTo>
                    <a:pt x="866" y="343"/>
                  </a:lnTo>
                  <a:lnTo>
                    <a:pt x="852" y="367"/>
                  </a:lnTo>
                  <a:lnTo>
                    <a:pt x="834" y="389"/>
                  </a:lnTo>
                  <a:lnTo>
                    <a:pt x="812" y="410"/>
                  </a:lnTo>
                  <a:lnTo>
                    <a:pt x="786" y="430"/>
                  </a:lnTo>
                  <a:lnTo>
                    <a:pt x="756" y="447"/>
                  </a:lnTo>
                  <a:lnTo>
                    <a:pt x="724" y="465"/>
                  </a:lnTo>
                  <a:lnTo>
                    <a:pt x="690" y="482"/>
                  </a:lnTo>
                  <a:lnTo>
                    <a:pt x="654" y="497"/>
                  </a:lnTo>
                  <a:lnTo>
                    <a:pt x="615" y="512"/>
                  </a:lnTo>
                  <a:lnTo>
                    <a:pt x="539" y="541"/>
                  </a:lnTo>
                  <a:lnTo>
                    <a:pt x="499" y="555"/>
                  </a:lnTo>
                  <a:lnTo>
                    <a:pt x="456" y="570"/>
                  </a:lnTo>
                  <a:lnTo>
                    <a:pt x="412" y="585"/>
                  </a:lnTo>
                  <a:lnTo>
                    <a:pt x="368" y="601"/>
                  </a:lnTo>
                  <a:lnTo>
                    <a:pt x="324" y="617"/>
                  </a:lnTo>
                  <a:lnTo>
                    <a:pt x="237" y="652"/>
                  </a:lnTo>
                  <a:lnTo>
                    <a:pt x="195" y="672"/>
                  </a:lnTo>
                  <a:lnTo>
                    <a:pt x="155" y="692"/>
                  </a:lnTo>
                  <a:lnTo>
                    <a:pt x="118" y="714"/>
                  </a:lnTo>
                  <a:lnTo>
                    <a:pt x="83" y="740"/>
                  </a:lnTo>
                  <a:lnTo>
                    <a:pt x="52" y="766"/>
                  </a:lnTo>
                  <a:lnTo>
                    <a:pt x="24" y="795"/>
                  </a:lnTo>
                  <a:lnTo>
                    <a:pt x="0" y="826"/>
                  </a:lnTo>
                  <a:lnTo>
                    <a:pt x="64" y="634"/>
                  </a:lnTo>
                  <a:lnTo>
                    <a:pt x="126" y="441"/>
                  </a:lnTo>
                  <a:lnTo>
                    <a:pt x="138" y="409"/>
                  </a:lnTo>
                  <a:lnTo>
                    <a:pt x="155" y="379"/>
                  </a:lnTo>
                  <a:lnTo>
                    <a:pt x="176" y="354"/>
                  </a:lnTo>
                  <a:lnTo>
                    <a:pt x="200" y="331"/>
                  </a:lnTo>
                  <a:lnTo>
                    <a:pt x="229" y="311"/>
                  </a:lnTo>
                  <a:lnTo>
                    <a:pt x="260" y="293"/>
                  </a:lnTo>
                  <a:lnTo>
                    <a:pt x="294" y="277"/>
                  </a:lnTo>
                  <a:lnTo>
                    <a:pt x="330" y="262"/>
                  </a:lnTo>
                  <a:lnTo>
                    <a:pt x="369" y="249"/>
                  </a:lnTo>
                  <a:lnTo>
                    <a:pt x="410" y="235"/>
                  </a:lnTo>
                  <a:lnTo>
                    <a:pt x="453" y="222"/>
                  </a:lnTo>
                  <a:lnTo>
                    <a:pt x="497" y="210"/>
                  </a:lnTo>
                  <a:lnTo>
                    <a:pt x="542" y="197"/>
                  </a:lnTo>
                  <a:lnTo>
                    <a:pt x="593" y="182"/>
                  </a:lnTo>
                  <a:lnTo>
                    <a:pt x="642" y="167"/>
                  </a:lnTo>
                  <a:lnTo>
                    <a:pt x="686" y="153"/>
                  </a:lnTo>
                  <a:lnTo>
                    <a:pt x="725" y="139"/>
                  </a:lnTo>
                  <a:lnTo>
                    <a:pt x="759" y="124"/>
                  </a:lnTo>
                  <a:lnTo>
                    <a:pt x="790" y="109"/>
                  </a:lnTo>
                  <a:lnTo>
                    <a:pt x="816" y="92"/>
                  </a:lnTo>
                  <a:lnTo>
                    <a:pt x="838" y="73"/>
                  </a:lnTo>
                  <a:lnTo>
                    <a:pt x="856" y="51"/>
                  </a:lnTo>
                  <a:lnTo>
                    <a:pt x="868" y="28"/>
                  </a:lnTo>
                  <a:lnTo>
                    <a:pt x="877" y="0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9" name="Freeform 12"/>
            <p:cNvSpPr>
              <a:spLocks/>
            </p:cNvSpPr>
            <p:nvPr userDrawn="1"/>
          </p:nvSpPr>
          <p:spPr bwMode="auto">
            <a:xfrm>
              <a:off x="5110062" y="4062503"/>
              <a:ext cx="488142" cy="248194"/>
            </a:xfrm>
            <a:custGeom>
              <a:avLst/>
              <a:gdLst>
                <a:gd name="T0" fmla="*/ 0 w 923"/>
                <a:gd name="T1" fmla="*/ 2147483647 h 469"/>
                <a:gd name="T2" fmla="*/ 2147483647 w 923"/>
                <a:gd name="T3" fmla="*/ 2147483647 h 469"/>
                <a:gd name="T4" fmla="*/ 2147483647 w 923"/>
                <a:gd name="T5" fmla="*/ 2147483647 h 469"/>
                <a:gd name="T6" fmla="*/ 2147483647 w 923"/>
                <a:gd name="T7" fmla="*/ 2147483647 h 469"/>
                <a:gd name="T8" fmla="*/ 2147483647 w 923"/>
                <a:gd name="T9" fmla="*/ 2147483647 h 469"/>
                <a:gd name="T10" fmla="*/ 2147483647 w 923"/>
                <a:gd name="T11" fmla="*/ 2147483647 h 469"/>
                <a:gd name="T12" fmla="*/ 2147483647 w 923"/>
                <a:gd name="T13" fmla="*/ 2147483647 h 469"/>
                <a:gd name="T14" fmla="*/ 2147483647 w 923"/>
                <a:gd name="T15" fmla="*/ 2147483647 h 469"/>
                <a:gd name="T16" fmla="*/ 2147483647 w 923"/>
                <a:gd name="T17" fmla="*/ 2147483647 h 469"/>
                <a:gd name="T18" fmla="*/ 2147483647 w 923"/>
                <a:gd name="T19" fmla="*/ 2147483647 h 469"/>
                <a:gd name="T20" fmla="*/ 2147483647 w 923"/>
                <a:gd name="T21" fmla="*/ 2147483647 h 469"/>
                <a:gd name="T22" fmla="*/ 2147483647 w 923"/>
                <a:gd name="T23" fmla="*/ 0 h 469"/>
                <a:gd name="T24" fmla="*/ 2147483647 w 923"/>
                <a:gd name="T25" fmla="*/ 0 h 469"/>
                <a:gd name="T26" fmla="*/ 2147483647 w 923"/>
                <a:gd name="T27" fmla="*/ 2147483647 h 469"/>
                <a:gd name="T28" fmla="*/ 2147483647 w 923"/>
                <a:gd name="T29" fmla="*/ 2147483647 h 469"/>
                <a:gd name="T30" fmla="*/ 2147483647 w 923"/>
                <a:gd name="T31" fmla="*/ 2147483647 h 469"/>
                <a:gd name="T32" fmla="*/ 2147483647 w 923"/>
                <a:gd name="T33" fmla="*/ 2147483647 h 469"/>
                <a:gd name="T34" fmla="*/ 2147483647 w 923"/>
                <a:gd name="T35" fmla="*/ 2147483647 h 469"/>
                <a:gd name="T36" fmla="*/ 2147483647 w 923"/>
                <a:gd name="T37" fmla="*/ 2147483647 h 469"/>
                <a:gd name="T38" fmla="*/ 2147483647 w 923"/>
                <a:gd name="T39" fmla="*/ 2147483647 h 469"/>
                <a:gd name="T40" fmla="*/ 2147483647 w 923"/>
                <a:gd name="T41" fmla="*/ 2147483647 h 469"/>
                <a:gd name="T42" fmla="*/ 2147483647 w 923"/>
                <a:gd name="T43" fmla="*/ 2147483647 h 469"/>
                <a:gd name="T44" fmla="*/ 2147483647 w 923"/>
                <a:gd name="T45" fmla="*/ 2147483647 h 469"/>
                <a:gd name="T46" fmla="*/ 2147483647 w 923"/>
                <a:gd name="T47" fmla="*/ 2147483647 h 469"/>
                <a:gd name="T48" fmla="*/ 2147483647 w 923"/>
                <a:gd name="T49" fmla="*/ 2147483647 h 469"/>
                <a:gd name="T50" fmla="*/ 2147483647 w 923"/>
                <a:gd name="T51" fmla="*/ 2147483647 h 469"/>
                <a:gd name="T52" fmla="*/ 2147483647 w 923"/>
                <a:gd name="T53" fmla="*/ 2147483647 h 469"/>
                <a:gd name="T54" fmla="*/ 2147483647 w 923"/>
                <a:gd name="T55" fmla="*/ 2147483647 h 469"/>
                <a:gd name="T56" fmla="*/ 2147483647 w 923"/>
                <a:gd name="T57" fmla="*/ 2147483647 h 469"/>
                <a:gd name="T58" fmla="*/ 2147483647 w 923"/>
                <a:gd name="T59" fmla="*/ 2147483647 h 469"/>
                <a:gd name="T60" fmla="*/ 2147483647 w 923"/>
                <a:gd name="T61" fmla="*/ 2147483647 h 469"/>
                <a:gd name="T62" fmla="*/ 2147483647 w 923"/>
                <a:gd name="T63" fmla="*/ 2147483647 h 469"/>
                <a:gd name="T64" fmla="*/ 2147483647 w 923"/>
                <a:gd name="T65" fmla="*/ 2147483647 h 469"/>
                <a:gd name="T66" fmla="*/ 2147483647 w 923"/>
                <a:gd name="T67" fmla="*/ 2147483647 h 469"/>
                <a:gd name="T68" fmla="*/ 2147483647 w 923"/>
                <a:gd name="T69" fmla="*/ 2147483647 h 469"/>
                <a:gd name="T70" fmla="*/ 2147483647 w 923"/>
                <a:gd name="T71" fmla="*/ 2147483647 h 469"/>
                <a:gd name="T72" fmla="*/ 2147483647 w 923"/>
                <a:gd name="T73" fmla="*/ 2147483647 h 469"/>
                <a:gd name="T74" fmla="*/ 2147483647 w 923"/>
                <a:gd name="T75" fmla="*/ 2147483647 h 469"/>
                <a:gd name="T76" fmla="*/ 2147483647 w 923"/>
                <a:gd name="T77" fmla="*/ 2147483647 h 469"/>
                <a:gd name="T78" fmla="*/ 2147483647 w 923"/>
                <a:gd name="T79" fmla="*/ 2147483647 h 469"/>
                <a:gd name="T80" fmla="*/ 2147483647 w 923"/>
                <a:gd name="T81" fmla="*/ 2147483647 h 469"/>
                <a:gd name="T82" fmla="*/ 2147483647 w 923"/>
                <a:gd name="T83" fmla="*/ 2147483647 h 469"/>
                <a:gd name="T84" fmla="*/ 2147483647 w 923"/>
                <a:gd name="T85" fmla="*/ 2147483647 h 469"/>
                <a:gd name="T86" fmla="*/ 2147483647 w 923"/>
                <a:gd name="T87" fmla="*/ 2147483647 h 469"/>
                <a:gd name="T88" fmla="*/ 2147483647 w 923"/>
                <a:gd name="T89" fmla="*/ 2147483647 h 469"/>
                <a:gd name="T90" fmla="*/ 2147483647 w 923"/>
                <a:gd name="T91" fmla="*/ 2147483647 h 469"/>
                <a:gd name="T92" fmla="*/ 2147483647 w 923"/>
                <a:gd name="T93" fmla="*/ 2147483647 h 469"/>
                <a:gd name="T94" fmla="*/ 2147483647 w 923"/>
                <a:gd name="T95" fmla="*/ 2147483647 h 469"/>
                <a:gd name="T96" fmla="*/ 2147483647 w 923"/>
                <a:gd name="T97" fmla="*/ 2147483647 h 469"/>
                <a:gd name="T98" fmla="*/ 2147483647 w 923"/>
                <a:gd name="T99" fmla="*/ 2147483647 h 469"/>
                <a:gd name="T100" fmla="*/ 2147483647 w 923"/>
                <a:gd name="T101" fmla="*/ 2147483647 h 469"/>
                <a:gd name="T102" fmla="*/ 2147483647 w 923"/>
                <a:gd name="T103" fmla="*/ 2147483647 h 469"/>
                <a:gd name="T104" fmla="*/ 0 w 923"/>
                <a:gd name="T105" fmla="*/ 2147483647 h 4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23" h="469">
                  <a:moveTo>
                    <a:pt x="0" y="33"/>
                  </a:moveTo>
                  <a:lnTo>
                    <a:pt x="33" y="30"/>
                  </a:lnTo>
                  <a:lnTo>
                    <a:pt x="68" y="26"/>
                  </a:lnTo>
                  <a:lnTo>
                    <a:pt x="103" y="22"/>
                  </a:lnTo>
                  <a:lnTo>
                    <a:pt x="140" y="19"/>
                  </a:lnTo>
                  <a:lnTo>
                    <a:pt x="174" y="15"/>
                  </a:lnTo>
                  <a:lnTo>
                    <a:pt x="208" y="11"/>
                  </a:lnTo>
                  <a:lnTo>
                    <a:pt x="238" y="9"/>
                  </a:lnTo>
                  <a:lnTo>
                    <a:pt x="265" y="5"/>
                  </a:lnTo>
                  <a:lnTo>
                    <a:pt x="288" y="3"/>
                  </a:lnTo>
                  <a:lnTo>
                    <a:pt x="305" y="1"/>
                  </a:lnTo>
                  <a:lnTo>
                    <a:pt x="318" y="0"/>
                  </a:lnTo>
                  <a:lnTo>
                    <a:pt x="348" y="0"/>
                  </a:lnTo>
                  <a:lnTo>
                    <a:pt x="378" y="5"/>
                  </a:lnTo>
                  <a:lnTo>
                    <a:pt x="408" y="17"/>
                  </a:lnTo>
                  <a:lnTo>
                    <a:pt x="435" y="34"/>
                  </a:lnTo>
                  <a:lnTo>
                    <a:pt x="463" y="56"/>
                  </a:lnTo>
                  <a:lnTo>
                    <a:pt x="490" y="81"/>
                  </a:lnTo>
                  <a:lnTo>
                    <a:pt x="516" y="111"/>
                  </a:lnTo>
                  <a:lnTo>
                    <a:pt x="540" y="143"/>
                  </a:lnTo>
                  <a:lnTo>
                    <a:pt x="566" y="178"/>
                  </a:lnTo>
                  <a:lnTo>
                    <a:pt x="589" y="215"/>
                  </a:lnTo>
                  <a:lnTo>
                    <a:pt x="613" y="253"/>
                  </a:lnTo>
                  <a:lnTo>
                    <a:pt x="638" y="289"/>
                  </a:lnTo>
                  <a:lnTo>
                    <a:pt x="667" y="324"/>
                  </a:lnTo>
                  <a:lnTo>
                    <a:pt x="696" y="356"/>
                  </a:lnTo>
                  <a:lnTo>
                    <a:pt x="728" y="384"/>
                  </a:lnTo>
                  <a:lnTo>
                    <a:pt x="762" y="411"/>
                  </a:lnTo>
                  <a:lnTo>
                    <a:pt x="800" y="433"/>
                  </a:lnTo>
                  <a:lnTo>
                    <a:pt x="838" y="450"/>
                  </a:lnTo>
                  <a:lnTo>
                    <a:pt x="879" y="462"/>
                  </a:lnTo>
                  <a:lnTo>
                    <a:pt x="923" y="469"/>
                  </a:lnTo>
                  <a:lnTo>
                    <a:pt x="452" y="469"/>
                  </a:lnTo>
                  <a:lnTo>
                    <a:pt x="420" y="466"/>
                  </a:lnTo>
                  <a:lnTo>
                    <a:pt x="392" y="460"/>
                  </a:lnTo>
                  <a:lnTo>
                    <a:pt x="368" y="450"/>
                  </a:lnTo>
                  <a:lnTo>
                    <a:pt x="347" y="437"/>
                  </a:lnTo>
                  <a:lnTo>
                    <a:pt x="329" y="421"/>
                  </a:lnTo>
                  <a:lnTo>
                    <a:pt x="313" y="403"/>
                  </a:lnTo>
                  <a:lnTo>
                    <a:pt x="299" y="383"/>
                  </a:lnTo>
                  <a:lnTo>
                    <a:pt x="286" y="361"/>
                  </a:lnTo>
                  <a:lnTo>
                    <a:pt x="275" y="338"/>
                  </a:lnTo>
                  <a:lnTo>
                    <a:pt x="253" y="290"/>
                  </a:lnTo>
                  <a:lnTo>
                    <a:pt x="231" y="239"/>
                  </a:lnTo>
                  <a:lnTo>
                    <a:pt x="213" y="204"/>
                  </a:lnTo>
                  <a:lnTo>
                    <a:pt x="193" y="171"/>
                  </a:lnTo>
                  <a:lnTo>
                    <a:pt x="173" y="141"/>
                  </a:lnTo>
                  <a:lnTo>
                    <a:pt x="148" y="112"/>
                  </a:lnTo>
                  <a:lnTo>
                    <a:pt x="123" y="88"/>
                  </a:lnTo>
                  <a:lnTo>
                    <a:pt x="96" y="67"/>
                  </a:lnTo>
                  <a:lnTo>
                    <a:pt x="66" y="50"/>
                  </a:lnTo>
                  <a:lnTo>
                    <a:pt x="34" y="39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10" name="Freeform 13"/>
            <p:cNvSpPr>
              <a:spLocks noEditPoints="1"/>
            </p:cNvSpPr>
            <p:nvPr userDrawn="1"/>
          </p:nvSpPr>
          <p:spPr bwMode="auto">
            <a:xfrm>
              <a:off x="5308369" y="4393429"/>
              <a:ext cx="1290089" cy="226423"/>
            </a:xfrm>
            <a:custGeom>
              <a:avLst/>
              <a:gdLst>
                <a:gd name="T0" fmla="*/ 2147483647 w 2439"/>
                <a:gd name="T1" fmla="*/ 2147483647 h 430"/>
                <a:gd name="T2" fmla="*/ 2147483647 w 2439"/>
                <a:gd name="T3" fmla="*/ 2147483647 h 430"/>
                <a:gd name="T4" fmla="*/ 2147483647 w 2439"/>
                <a:gd name="T5" fmla="*/ 2147483647 h 430"/>
                <a:gd name="T6" fmla="*/ 2147483647 w 2439"/>
                <a:gd name="T7" fmla="*/ 2147483647 h 430"/>
                <a:gd name="T8" fmla="*/ 2147483647 w 2439"/>
                <a:gd name="T9" fmla="*/ 2147483647 h 430"/>
                <a:gd name="T10" fmla="*/ 2147483647 w 2439"/>
                <a:gd name="T11" fmla="*/ 2147483647 h 430"/>
                <a:gd name="T12" fmla="*/ 2147483647 w 2439"/>
                <a:gd name="T13" fmla="*/ 2147483647 h 430"/>
                <a:gd name="T14" fmla="*/ 2147483647 w 2439"/>
                <a:gd name="T15" fmla="*/ 2147483647 h 430"/>
                <a:gd name="T16" fmla="*/ 2147483647 w 2439"/>
                <a:gd name="T17" fmla="*/ 2147483647 h 430"/>
                <a:gd name="T18" fmla="*/ 2147483647 w 2439"/>
                <a:gd name="T19" fmla="*/ 2147483647 h 430"/>
                <a:gd name="T20" fmla="*/ 2147483647 w 2439"/>
                <a:gd name="T21" fmla="*/ 2147483647 h 430"/>
                <a:gd name="T22" fmla="*/ 2147483647 w 2439"/>
                <a:gd name="T23" fmla="*/ 2147483647 h 430"/>
                <a:gd name="T24" fmla="*/ 2147483647 w 2439"/>
                <a:gd name="T25" fmla="*/ 2147483647 h 430"/>
                <a:gd name="T26" fmla="*/ 2147483647 w 2439"/>
                <a:gd name="T27" fmla="*/ 2147483647 h 430"/>
                <a:gd name="T28" fmla="*/ 2147483647 w 2439"/>
                <a:gd name="T29" fmla="*/ 2147483647 h 430"/>
                <a:gd name="T30" fmla="*/ 2147483647 w 2439"/>
                <a:gd name="T31" fmla="*/ 2147483647 h 430"/>
                <a:gd name="T32" fmla="*/ 2147483647 w 2439"/>
                <a:gd name="T33" fmla="*/ 2147483647 h 430"/>
                <a:gd name="T34" fmla="*/ 2147483647 w 2439"/>
                <a:gd name="T35" fmla="*/ 2147483647 h 430"/>
                <a:gd name="T36" fmla="*/ 2147483647 w 2439"/>
                <a:gd name="T37" fmla="*/ 2147483647 h 430"/>
                <a:gd name="T38" fmla="*/ 2147483647 w 2439"/>
                <a:gd name="T39" fmla="*/ 2147483647 h 430"/>
                <a:gd name="T40" fmla="*/ 2147483647 w 2439"/>
                <a:gd name="T41" fmla="*/ 2147483647 h 430"/>
                <a:gd name="T42" fmla="*/ 2147483647 w 2439"/>
                <a:gd name="T43" fmla="*/ 2147483647 h 430"/>
                <a:gd name="T44" fmla="*/ 2147483647 w 2439"/>
                <a:gd name="T45" fmla="*/ 2147483647 h 430"/>
                <a:gd name="T46" fmla="*/ 2147483647 w 2439"/>
                <a:gd name="T47" fmla="*/ 2147483647 h 430"/>
                <a:gd name="T48" fmla="*/ 2147483647 w 2439"/>
                <a:gd name="T49" fmla="*/ 2147483647 h 430"/>
                <a:gd name="T50" fmla="*/ 2147483647 w 2439"/>
                <a:gd name="T51" fmla="*/ 2147483647 h 430"/>
                <a:gd name="T52" fmla="*/ 2147483647 w 2439"/>
                <a:gd name="T53" fmla="*/ 2147483647 h 430"/>
                <a:gd name="T54" fmla="*/ 2147483647 w 2439"/>
                <a:gd name="T55" fmla="*/ 2147483647 h 430"/>
                <a:gd name="T56" fmla="*/ 2147483647 w 2439"/>
                <a:gd name="T57" fmla="*/ 2147483647 h 430"/>
                <a:gd name="T58" fmla="*/ 2147483647 w 2439"/>
                <a:gd name="T59" fmla="*/ 2147483647 h 430"/>
                <a:gd name="T60" fmla="*/ 2147483647 w 2439"/>
                <a:gd name="T61" fmla="*/ 2147483647 h 430"/>
                <a:gd name="T62" fmla="*/ 2147483647 w 2439"/>
                <a:gd name="T63" fmla="*/ 2147483647 h 430"/>
                <a:gd name="T64" fmla="*/ 2147483647 w 2439"/>
                <a:gd name="T65" fmla="*/ 2147483647 h 430"/>
                <a:gd name="T66" fmla="*/ 2147483647 w 2439"/>
                <a:gd name="T67" fmla="*/ 2147483647 h 430"/>
                <a:gd name="T68" fmla="*/ 2147483647 w 2439"/>
                <a:gd name="T69" fmla="*/ 2147483647 h 430"/>
                <a:gd name="T70" fmla="*/ 2147483647 w 2439"/>
                <a:gd name="T71" fmla="*/ 2147483647 h 430"/>
                <a:gd name="T72" fmla="*/ 2147483647 w 2439"/>
                <a:gd name="T73" fmla="*/ 2147483647 h 430"/>
                <a:gd name="T74" fmla="*/ 2147483647 w 2439"/>
                <a:gd name="T75" fmla="*/ 2147483647 h 430"/>
                <a:gd name="T76" fmla="*/ 2147483647 w 2439"/>
                <a:gd name="T77" fmla="*/ 2147483647 h 430"/>
                <a:gd name="T78" fmla="*/ 2147483647 w 2439"/>
                <a:gd name="T79" fmla="*/ 2147483647 h 430"/>
                <a:gd name="T80" fmla="*/ 2147483647 w 2439"/>
                <a:gd name="T81" fmla="*/ 2147483647 h 430"/>
                <a:gd name="T82" fmla="*/ 2147483647 w 2439"/>
                <a:gd name="T83" fmla="*/ 2147483647 h 430"/>
                <a:gd name="T84" fmla="*/ 2147483647 w 2439"/>
                <a:gd name="T85" fmla="*/ 2147483647 h 430"/>
                <a:gd name="T86" fmla="*/ 2147483647 w 2439"/>
                <a:gd name="T87" fmla="*/ 2147483647 h 430"/>
                <a:gd name="T88" fmla="*/ 2147483647 w 2439"/>
                <a:gd name="T89" fmla="*/ 2147483647 h 430"/>
                <a:gd name="T90" fmla="*/ 2147483647 w 2439"/>
                <a:gd name="T91" fmla="*/ 0 h 430"/>
                <a:gd name="T92" fmla="*/ 2147483647 w 2439"/>
                <a:gd name="T93" fmla="*/ 2147483647 h 430"/>
                <a:gd name="T94" fmla="*/ 2147483647 w 2439"/>
                <a:gd name="T95" fmla="*/ 2147483647 h 430"/>
                <a:gd name="T96" fmla="*/ 2147483647 w 2439"/>
                <a:gd name="T97" fmla="*/ 2147483647 h 430"/>
                <a:gd name="T98" fmla="*/ 2147483647 w 2439"/>
                <a:gd name="T99" fmla="*/ 2147483647 h 430"/>
                <a:gd name="T100" fmla="*/ 2147483647 w 2439"/>
                <a:gd name="T101" fmla="*/ 2147483647 h 430"/>
                <a:gd name="T102" fmla="*/ 2147483647 w 2439"/>
                <a:gd name="T103" fmla="*/ 2147483647 h 430"/>
                <a:gd name="T104" fmla="*/ 2147483647 w 2439"/>
                <a:gd name="T105" fmla="*/ 2147483647 h 430"/>
                <a:gd name="T106" fmla="*/ 2147483647 w 2439"/>
                <a:gd name="T107" fmla="*/ 2147483647 h 430"/>
                <a:gd name="T108" fmla="*/ 2147483647 w 2439"/>
                <a:gd name="T109" fmla="*/ 2147483647 h 430"/>
                <a:gd name="T110" fmla="*/ 2147483647 w 2439"/>
                <a:gd name="T111" fmla="*/ 2147483647 h 430"/>
                <a:gd name="T112" fmla="*/ 2147483647 w 2439"/>
                <a:gd name="T113" fmla="*/ 2147483647 h 43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39" h="430">
                  <a:moveTo>
                    <a:pt x="135" y="78"/>
                  </a:moveTo>
                  <a:lnTo>
                    <a:pt x="0" y="78"/>
                  </a:lnTo>
                  <a:lnTo>
                    <a:pt x="0" y="3"/>
                  </a:lnTo>
                  <a:lnTo>
                    <a:pt x="365" y="3"/>
                  </a:lnTo>
                  <a:lnTo>
                    <a:pt x="365" y="78"/>
                  </a:lnTo>
                  <a:lnTo>
                    <a:pt x="225" y="78"/>
                  </a:lnTo>
                  <a:lnTo>
                    <a:pt x="225" y="427"/>
                  </a:lnTo>
                  <a:lnTo>
                    <a:pt x="135" y="427"/>
                  </a:lnTo>
                  <a:lnTo>
                    <a:pt x="135" y="78"/>
                  </a:lnTo>
                  <a:close/>
                  <a:moveTo>
                    <a:pt x="276" y="427"/>
                  </a:moveTo>
                  <a:lnTo>
                    <a:pt x="452" y="3"/>
                  </a:lnTo>
                  <a:lnTo>
                    <a:pt x="556" y="3"/>
                  </a:lnTo>
                  <a:lnTo>
                    <a:pt x="732" y="427"/>
                  </a:lnTo>
                  <a:lnTo>
                    <a:pt x="626" y="427"/>
                  </a:lnTo>
                  <a:lnTo>
                    <a:pt x="585" y="328"/>
                  </a:lnTo>
                  <a:lnTo>
                    <a:pt x="424" y="328"/>
                  </a:lnTo>
                  <a:lnTo>
                    <a:pt x="383" y="427"/>
                  </a:lnTo>
                  <a:lnTo>
                    <a:pt x="276" y="427"/>
                  </a:lnTo>
                  <a:close/>
                  <a:moveTo>
                    <a:pt x="505" y="104"/>
                  </a:moveTo>
                  <a:lnTo>
                    <a:pt x="443" y="254"/>
                  </a:lnTo>
                  <a:lnTo>
                    <a:pt x="564" y="254"/>
                  </a:lnTo>
                  <a:lnTo>
                    <a:pt x="505" y="104"/>
                  </a:lnTo>
                  <a:close/>
                  <a:moveTo>
                    <a:pt x="824" y="3"/>
                  </a:moveTo>
                  <a:lnTo>
                    <a:pt x="824" y="257"/>
                  </a:lnTo>
                  <a:lnTo>
                    <a:pt x="825" y="276"/>
                  </a:lnTo>
                  <a:lnTo>
                    <a:pt x="827" y="292"/>
                  </a:lnTo>
                  <a:lnTo>
                    <a:pt x="830" y="304"/>
                  </a:lnTo>
                  <a:lnTo>
                    <a:pt x="836" y="319"/>
                  </a:lnTo>
                  <a:lnTo>
                    <a:pt x="846" y="333"/>
                  </a:lnTo>
                  <a:lnTo>
                    <a:pt x="862" y="345"/>
                  </a:lnTo>
                  <a:lnTo>
                    <a:pt x="879" y="352"/>
                  </a:lnTo>
                  <a:lnTo>
                    <a:pt x="899" y="358"/>
                  </a:lnTo>
                  <a:lnTo>
                    <a:pt x="921" y="359"/>
                  </a:lnTo>
                  <a:lnTo>
                    <a:pt x="941" y="358"/>
                  </a:lnTo>
                  <a:lnTo>
                    <a:pt x="958" y="355"/>
                  </a:lnTo>
                  <a:lnTo>
                    <a:pt x="974" y="349"/>
                  </a:lnTo>
                  <a:lnTo>
                    <a:pt x="988" y="341"/>
                  </a:lnTo>
                  <a:lnTo>
                    <a:pt x="998" y="332"/>
                  </a:lnTo>
                  <a:lnTo>
                    <a:pt x="1006" y="321"/>
                  </a:lnTo>
                  <a:lnTo>
                    <a:pt x="1009" y="310"/>
                  </a:lnTo>
                  <a:lnTo>
                    <a:pt x="1012" y="295"/>
                  </a:lnTo>
                  <a:lnTo>
                    <a:pt x="1013" y="278"/>
                  </a:lnTo>
                  <a:lnTo>
                    <a:pt x="1014" y="257"/>
                  </a:lnTo>
                  <a:lnTo>
                    <a:pt x="1014" y="3"/>
                  </a:lnTo>
                  <a:lnTo>
                    <a:pt x="1104" y="3"/>
                  </a:lnTo>
                  <a:lnTo>
                    <a:pt x="1104" y="252"/>
                  </a:lnTo>
                  <a:lnTo>
                    <a:pt x="1103" y="283"/>
                  </a:lnTo>
                  <a:lnTo>
                    <a:pt x="1100" y="311"/>
                  </a:lnTo>
                  <a:lnTo>
                    <a:pt x="1095" y="335"/>
                  </a:lnTo>
                  <a:lnTo>
                    <a:pt x="1087" y="355"/>
                  </a:lnTo>
                  <a:lnTo>
                    <a:pt x="1076" y="372"/>
                  </a:lnTo>
                  <a:lnTo>
                    <a:pt x="1062" y="386"/>
                  </a:lnTo>
                  <a:lnTo>
                    <a:pt x="1040" y="403"/>
                  </a:lnTo>
                  <a:lnTo>
                    <a:pt x="1015" y="415"/>
                  </a:lnTo>
                  <a:lnTo>
                    <a:pt x="987" y="424"/>
                  </a:lnTo>
                  <a:lnTo>
                    <a:pt x="955" y="428"/>
                  </a:lnTo>
                  <a:lnTo>
                    <a:pt x="920" y="430"/>
                  </a:lnTo>
                  <a:lnTo>
                    <a:pt x="883" y="428"/>
                  </a:lnTo>
                  <a:lnTo>
                    <a:pt x="850" y="424"/>
                  </a:lnTo>
                  <a:lnTo>
                    <a:pt x="820" y="415"/>
                  </a:lnTo>
                  <a:lnTo>
                    <a:pt x="796" y="403"/>
                  </a:lnTo>
                  <a:lnTo>
                    <a:pt x="776" y="388"/>
                  </a:lnTo>
                  <a:lnTo>
                    <a:pt x="762" y="372"/>
                  </a:lnTo>
                  <a:lnTo>
                    <a:pt x="751" y="355"/>
                  </a:lnTo>
                  <a:lnTo>
                    <a:pt x="743" y="337"/>
                  </a:lnTo>
                  <a:lnTo>
                    <a:pt x="739" y="316"/>
                  </a:lnTo>
                  <a:lnTo>
                    <a:pt x="735" y="290"/>
                  </a:lnTo>
                  <a:lnTo>
                    <a:pt x="734" y="259"/>
                  </a:lnTo>
                  <a:lnTo>
                    <a:pt x="734" y="3"/>
                  </a:lnTo>
                  <a:lnTo>
                    <a:pt x="824" y="3"/>
                  </a:lnTo>
                  <a:close/>
                  <a:moveTo>
                    <a:pt x="1258" y="266"/>
                  </a:moveTo>
                  <a:lnTo>
                    <a:pt x="1258" y="427"/>
                  </a:lnTo>
                  <a:lnTo>
                    <a:pt x="1168" y="427"/>
                  </a:lnTo>
                  <a:lnTo>
                    <a:pt x="1168" y="3"/>
                  </a:lnTo>
                  <a:lnTo>
                    <a:pt x="1375" y="3"/>
                  </a:lnTo>
                  <a:lnTo>
                    <a:pt x="1408" y="4"/>
                  </a:lnTo>
                  <a:lnTo>
                    <a:pt x="1437" y="6"/>
                  </a:lnTo>
                  <a:lnTo>
                    <a:pt x="1462" y="11"/>
                  </a:lnTo>
                  <a:lnTo>
                    <a:pt x="1482" y="17"/>
                  </a:lnTo>
                  <a:lnTo>
                    <a:pt x="1499" y="25"/>
                  </a:lnTo>
                  <a:lnTo>
                    <a:pt x="1514" y="37"/>
                  </a:lnTo>
                  <a:lnTo>
                    <a:pt x="1526" y="50"/>
                  </a:lnTo>
                  <a:lnTo>
                    <a:pt x="1536" y="66"/>
                  </a:lnTo>
                  <a:lnTo>
                    <a:pt x="1544" y="83"/>
                  </a:lnTo>
                  <a:lnTo>
                    <a:pt x="1548" y="101"/>
                  </a:lnTo>
                  <a:lnTo>
                    <a:pt x="1549" y="121"/>
                  </a:lnTo>
                  <a:lnTo>
                    <a:pt x="1547" y="149"/>
                  </a:lnTo>
                  <a:lnTo>
                    <a:pt x="1542" y="174"/>
                  </a:lnTo>
                  <a:lnTo>
                    <a:pt x="1532" y="195"/>
                  </a:lnTo>
                  <a:lnTo>
                    <a:pt x="1518" y="214"/>
                  </a:lnTo>
                  <a:lnTo>
                    <a:pt x="1505" y="226"/>
                  </a:lnTo>
                  <a:lnTo>
                    <a:pt x="1488" y="236"/>
                  </a:lnTo>
                  <a:lnTo>
                    <a:pt x="1468" y="245"/>
                  </a:lnTo>
                  <a:lnTo>
                    <a:pt x="1491" y="254"/>
                  </a:lnTo>
                  <a:lnTo>
                    <a:pt x="1506" y="263"/>
                  </a:lnTo>
                  <a:lnTo>
                    <a:pt x="1518" y="276"/>
                  </a:lnTo>
                  <a:lnTo>
                    <a:pt x="1529" y="292"/>
                  </a:lnTo>
                  <a:lnTo>
                    <a:pt x="1536" y="307"/>
                  </a:lnTo>
                  <a:lnTo>
                    <a:pt x="1540" y="322"/>
                  </a:lnTo>
                  <a:lnTo>
                    <a:pt x="1543" y="333"/>
                  </a:lnTo>
                  <a:lnTo>
                    <a:pt x="1544" y="346"/>
                  </a:lnTo>
                  <a:lnTo>
                    <a:pt x="1546" y="363"/>
                  </a:lnTo>
                  <a:lnTo>
                    <a:pt x="1548" y="391"/>
                  </a:lnTo>
                  <a:lnTo>
                    <a:pt x="1551" y="412"/>
                  </a:lnTo>
                  <a:lnTo>
                    <a:pt x="1556" y="427"/>
                  </a:lnTo>
                  <a:lnTo>
                    <a:pt x="1455" y="427"/>
                  </a:lnTo>
                  <a:lnTo>
                    <a:pt x="1451" y="414"/>
                  </a:lnTo>
                  <a:lnTo>
                    <a:pt x="1448" y="394"/>
                  </a:lnTo>
                  <a:lnTo>
                    <a:pt x="1445" y="367"/>
                  </a:lnTo>
                  <a:lnTo>
                    <a:pt x="1442" y="344"/>
                  </a:lnTo>
                  <a:lnTo>
                    <a:pt x="1437" y="325"/>
                  </a:lnTo>
                  <a:lnTo>
                    <a:pt x="1432" y="310"/>
                  </a:lnTo>
                  <a:lnTo>
                    <a:pt x="1424" y="297"/>
                  </a:lnTo>
                  <a:lnTo>
                    <a:pt x="1414" y="288"/>
                  </a:lnTo>
                  <a:lnTo>
                    <a:pt x="1402" y="279"/>
                  </a:lnTo>
                  <a:lnTo>
                    <a:pt x="1383" y="271"/>
                  </a:lnTo>
                  <a:lnTo>
                    <a:pt x="1359" y="267"/>
                  </a:lnTo>
                  <a:lnTo>
                    <a:pt x="1331" y="266"/>
                  </a:lnTo>
                  <a:lnTo>
                    <a:pt x="1258" y="266"/>
                  </a:lnTo>
                  <a:close/>
                  <a:moveTo>
                    <a:pt x="1258" y="190"/>
                  </a:moveTo>
                  <a:lnTo>
                    <a:pt x="1384" y="190"/>
                  </a:lnTo>
                  <a:lnTo>
                    <a:pt x="1403" y="189"/>
                  </a:lnTo>
                  <a:lnTo>
                    <a:pt x="1419" y="187"/>
                  </a:lnTo>
                  <a:lnTo>
                    <a:pt x="1429" y="181"/>
                  </a:lnTo>
                  <a:lnTo>
                    <a:pt x="1438" y="172"/>
                  </a:lnTo>
                  <a:lnTo>
                    <a:pt x="1445" y="161"/>
                  </a:lnTo>
                  <a:lnTo>
                    <a:pt x="1449" y="148"/>
                  </a:lnTo>
                  <a:lnTo>
                    <a:pt x="1450" y="132"/>
                  </a:lnTo>
                  <a:lnTo>
                    <a:pt x="1448" y="114"/>
                  </a:lnTo>
                  <a:lnTo>
                    <a:pt x="1443" y="100"/>
                  </a:lnTo>
                  <a:lnTo>
                    <a:pt x="1433" y="89"/>
                  </a:lnTo>
                  <a:lnTo>
                    <a:pt x="1420" y="82"/>
                  </a:lnTo>
                  <a:lnTo>
                    <a:pt x="1411" y="80"/>
                  </a:lnTo>
                  <a:lnTo>
                    <a:pt x="1399" y="79"/>
                  </a:lnTo>
                  <a:lnTo>
                    <a:pt x="1384" y="78"/>
                  </a:lnTo>
                  <a:lnTo>
                    <a:pt x="1258" y="78"/>
                  </a:lnTo>
                  <a:lnTo>
                    <a:pt x="1258" y="190"/>
                  </a:lnTo>
                  <a:close/>
                  <a:moveTo>
                    <a:pt x="1802" y="0"/>
                  </a:moveTo>
                  <a:lnTo>
                    <a:pt x="1833" y="1"/>
                  </a:lnTo>
                  <a:lnTo>
                    <a:pt x="1862" y="5"/>
                  </a:lnTo>
                  <a:lnTo>
                    <a:pt x="1889" y="12"/>
                  </a:lnTo>
                  <a:lnTo>
                    <a:pt x="1914" y="22"/>
                  </a:lnTo>
                  <a:lnTo>
                    <a:pt x="1935" y="34"/>
                  </a:lnTo>
                  <a:lnTo>
                    <a:pt x="1953" y="48"/>
                  </a:lnTo>
                  <a:lnTo>
                    <a:pt x="1970" y="66"/>
                  </a:lnTo>
                  <a:lnTo>
                    <a:pt x="1983" y="85"/>
                  </a:lnTo>
                  <a:lnTo>
                    <a:pt x="1993" y="109"/>
                  </a:lnTo>
                  <a:lnTo>
                    <a:pt x="2003" y="143"/>
                  </a:lnTo>
                  <a:lnTo>
                    <a:pt x="2009" y="180"/>
                  </a:lnTo>
                  <a:lnTo>
                    <a:pt x="2012" y="221"/>
                  </a:lnTo>
                  <a:lnTo>
                    <a:pt x="2010" y="252"/>
                  </a:lnTo>
                  <a:lnTo>
                    <a:pt x="2006" y="282"/>
                  </a:lnTo>
                  <a:lnTo>
                    <a:pt x="1999" y="308"/>
                  </a:lnTo>
                  <a:lnTo>
                    <a:pt x="1990" y="333"/>
                  </a:lnTo>
                  <a:lnTo>
                    <a:pt x="1974" y="359"/>
                  </a:lnTo>
                  <a:lnTo>
                    <a:pt x="1954" y="381"/>
                  </a:lnTo>
                  <a:lnTo>
                    <a:pt x="1932" y="400"/>
                  </a:lnTo>
                  <a:lnTo>
                    <a:pt x="1906" y="413"/>
                  </a:lnTo>
                  <a:lnTo>
                    <a:pt x="1876" y="422"/>
                  </a:lnTo>
                  <a:lnTo>
                    <a:pt x="1844" y="427"/>
                  </a:lnTo>
                  <a:lnTo>
                    <a:pt x="1808" y="429"/>
                  </a:lnTo>
                  <a:lnTo>
                    <a:pt x="1774" y="428"/>
                  </a:lnTo>
                  <a:lnTo>
                    <a:pt x="1741" y="423"/>
                  </a:lnTo>
                  <a:lnTo>
                    <a:pt x="1712" y="415"/>
                  </a:lnTo>
                  <a:lnTo>
                    <a:pt x="1684" y="403"/>
                  </a:lnTo>
                  <a:lnTo>
                    <a:pt x="1663" y="390"/>
                  </a:lnTo>
                  <a:lnTo>
                    <a:pt x="1645" y="374"/>
                  </a:lnTo>
                  <a:lnTo>
                    <a:pt x="1629" y="355"/>
                  </a:lnTo>
                  <a:lnTo>
                    <a:pt x="1616" y="333"/>
                  </a:lnTo>
                  <a:lnTo>
                    <a:pt x="1605" y="307"/>
                  </a:lnTo>
                  <a:lnTo>
                    <a:pt x="1598" y="280"/>
                  </a:lnTo>
                  <a:lnTo>
                    <a:pt x="1593" y="250"/>
                  </a:lnTo>
                  <a:lnTo>
                    <a:pt x="1592" y="217"/>
                  </a:lnTo>
                  <a:lnTo>
                    <a:pt x="1594" y="179"/>
                  </a:lnTo>
                  <a:lnTo>
                    <a:pt x="1599" y="144"/>
                  </a:lnTo>
                  <a:lnTo>
                    <a:pt x="1607" y="113"/>
                  </a:lnTo>
                  <a:lnTo>
                    <a:pt x="1619" y="87"/>
                  </a:lnTo>
                  <a:lnTo>
                    <a:pt x="1634" y="63"/>
                  </a:lnTo>
                  <a:lnTo>
                    <a:pt x="1652" y="44"/>
                  </a:lnTo>
                  <a:lnTo>
                    <a:pt x="1674" y="28"/>
                  </a:lnTo>
                  <a:lnTo>
                    <a:pt x="1701" y="16"/>
                  </a:lnTo>
                  <a:lnTo>
                    <a:pt x="1730" y="7"/>
                  </a:lnTo>
                  <a:lnTo>
                    <a:pt x="1764" y="2"/>
                  </a:lnTo>
                  <a:lnTo>
                    <a:pt x="1802" y="0"/>
                  </a:lnTo>
                  <a:close/>
                  <a:moveTo>
                    <a:pt x="1803" y="71"/>
                  </a:moveTo>
                  <a:lnTo>
                    <a:pt x="1780" y="73"/>
                  </a:lnTo>
                  <a:lnTo>
                    <a:pt x="1759" y="78"/>
                  </a:lnTo>
                  <a:lnTo>
                    <a:pt x="1740" y="87"/>
                  </a:lnTo>
                  <a:lnTo>
                    <a:pt x="1725" y="98"/>
                  </a:lnTo>
                  <a:lnTo>
                    <a:pt x="1713" y="112"/>
                  </a:lnTo>
                  <a:lnTo>
                    <a:pt x="1704" y="131"/>
                  </a:lnTo>
                  <a:lnTo>
                    <a:pt x="1697" y="154"/>
                  </a:lnTo>
                  <a:lnTo>
                    <a:pt x="1693" y="181"/>
                  </a:lnTo>
                  <a:lnTo>
                    <a:pt x="1692" y="214"/>
                  </a:lnTo>
                  <a:lnTo>
                    <a:pt x="1694" y="249"/>
                  </a:lnTo>
                  <a:lnTo>
                    <a:pt x="1699" y="279"/>
                  </a:lnTo>
                  <a:lnTo>
                    <a:pt x="1707" y="304"/>
                  </a:lnTo>
                  <a:lnTo>
                    <a:pt x="1718" y="324"/>
                  </a:lnTo>
                  <a:lnTo>
                    <a:pt x="1734" y="339"/>
                  </a:lnTo>
                  <a:lnTo>
                    <a:pt x="1752" y="349"/>
                  </a:lnTo>
                  <a:lnTo>
                    <a:pt x="1775" y="356"/>
                  </a:lnTo>
                  <a:lnTo>
                    <a:pt x="1803" y="358"/>
                  </a:lnTo>
                  <a:lnTo>
                    <a:pt x="1829" y="356"/>
                  </a:lnTo>
                  <a:lnTo>
                    <a:pt x="1851" y="349"/>
                  </a:lnTo>
                  <a:lnTo>
                    <a:pt x="1870" y="339"/>
                  </a:lnTo>
                  <a:lnTo>
                    <a:pt x="1885" y="324"/>
                  </a:lnTo>
                  <a:lnTo>
                    <a:pt x="1897" y="303"/>
                  </a:lnTo>
                  <a:lnTo>
                    <a:pt x="1905" y="279"/>
                  </a:lnTo>
                  <a:lnTo>
                    <a:pt x="1910" y="249"/>
                  </a:lnTo>
                  <a:lnTo>
                    <a:pt x="1912" y="215"/>
                  </a:lnTo>
                  <a:lnTo>
                    <a:pt x="1910" y="184"/>
                  </a:lnTo>
                  <a:lnTo>
                    <a:pt x="1906" y="157"/>
                  </a:lnTo>
                  <a:lnTo>
                    <a:pt x="1900" y="133"/>
                  </a:lnTo>
                  <a:lnTo>
                    <a:pt x="1891" y="113"/>
                  </a:lnTo>
                  <a:lnTo>
                    <a:pt x="1879" y="98"/>
                  </a:lnTo>
                  <a:lnTo>
                    <a:pt x="1864" y="87"/>
                  </a:lnTo>
                  <a:lnTo>
                    <a:pt x="1847" y="78"/>
                  </a:lnTo>
                  <a:lnTo>
                    <a:pt x="1826" y="73"/>
                  </a:lnTo>
                  <a:lnTo>
                    <a:pt x="1803" y="71"/>
                  </a:lnTo>
                  <a:close/>
                  <a:moveTo>
                    <a:pt x="2155" y="116"/>
                  </a:moveTo>
                  <a:lnTo>
                    <a:pt x="2155" y="427"/>
                  </a:lnTo>
                  <a:lnTo>
                    <a:pt x="2069" y="427"/>
                  </a:lnTo>
                  <a:lnTo>
                    <a:pt x="2069" y="3"/>
                  </a:lnTo>
                  <a:lnTo>
                    <a:pt x="2184" y="3"/>
                  </a:lnTo>
                  <a:lnTo>
                    <a:pt x="2353" y="318"/>
                  </a:lnTo>
                  <a:lnTo>
                    <a:pt x="2353" y="3"/>
                  </a:lnTo>
                  <a:lnTo>
                    <a:pt x="2439" y="3"/>
                  </a:lnTo>
                  <a:lnTo>
                    <a:pt x="2439" y="427"/>
                  </a:lnTo>
                  <a:lnTo>
                    <a:pt x="2328" y="427"/>
                  </a:lnTo>
                  <a:lnTo>
                    <a:pt x="2155" y="116"/>
                  </a:lnTo>
                  <a:close/>
                </a:path>
              </a:pathLst>
            </a:custGeom>
            <a:solidFill>
              <a:srgbClr val="70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11" name="Freeform 14"/>
            <p:cNvSpPr>
              <a:spLocks noEditPoints="1"/>
            </p:cNvSpPr>
            <p:nvPr userDrawn="1"/>
          </p:nvSpPr>
          <p:spPr bwMode="auto">
            <a:xfrm>
              <a:off x="5380284" y="4674281"/>
              <a:ext cx="1218175" cy="100149"/>
            </a:xfrm>
            <a:custGeom>
              <a:avLst/>
              <a:gdLst>
                <a:gd name="T0" fmla="*/ 2147483647 w 2304"/>
                <a:gd name="T1" fmla="*/ 2147483647 h 187"/>
                <a:gd name="T2" fmla="*/ 2147483647 w 2304"/>
                <a:gd name="T3" fmla="*/ 2147483647 h 187"/>
                <a:gd name="T4" fmla="*/ 2147483647 w 2304"/>
                <a:gd name="T5" fmla="*/ 2147483647 h 187"/>
                <a:gd name="T6" fmla="*/ 2147483647 w 2304"/>
                <a:gd name="T7" fmla="*/ 2147483647 h 187"/>
                <a:gd name="T8" fmla="*/ 2147483647 w 2304"/>
                <a:gd name="T9" fmla="*/ 2147483647 h 187"/>
                <a:gd name="T10" fmla="*/ 2147483647 w 2304"/>
                <a:gd name="T11" fmla="*/ 2147483647 h 187"/>
                <a:gd name="T12" fmla="*/ 2147483647 w 2304"/>
                <a:gd name="T13" fmla="*/ 2147483647 h 187"/>
                <a:gd name="T14" fmla="*/ 2147483647 w 2304"/>
                <a:gd name="T15" fmla="*/ 2147483647 h 187"/>
                <a:gd name="T16" fmla="*/ 2147483647 w 2304"/>
                <a:gd name="T17" fmla="*/ 2147483647 h 187"/>
                <a:gd name="T18" fmla="*/ 2147483647 w 2304"/>
                <a:gd name="T19" fmla="*/ 2147483647 h 187"/>
                <a:gd name="T20" fmla="*/ 2147483647 w 2304"/>
                <a:gd name="T21" fmla="*/ 2147483647 h 187"/>
                <a:gd name="T22" fmla="*/ 2147483647 w 2304"/>
                <a:gd name="T23" fmla="*/ 2147483647 h 187"/>
                <a:gd name="T24" fmla="*/ 2147483647 w 2304"/>
                <a:gd name="T25" fmla="*/ 2147483647 h 187"/>
                <a:gd name="T26" fmla="*/ 2147483647 w 2304"/>
                <a:gd name="T27" fmla="*/ 2147483647 h 187"/>
                <a:gd name="T28" fmla="*/ 2147483647 w 2304"/>
                <a:gd name="T29" fmla="*/ 2147483647 h 187"/>
                <a:gd name="T30" fmla="*/ 2147483647 w 2304"/>
                <a:gd name="T31" fmla="*/ 2147483647 h 187"/>
                <a:gd name="T32" fmla="*/ 2147483647 w 2304"/>
                <a:gd name="T33" fmla="*/ 2147483647 h 187"/>
                <a:gd name="T34" fmla="*/ 2147483647 w 2304"/>
                <a:gd name="T35" fmla="*/ 2147483647 h 187"/>
                <a:gd name="T36" fmla="*/ 2147483647 w 2304"/>
                <a:gd name="T37" fmla="*/ 2147483647 h 187"/>
                <a:gd name="T38" fmla="*/ 2147483647 w 2304"/>
                <a:gd name="T39" fmla="*/ 2147483647 h 187"/>
                <a:gd name="T40" fmla="*/ 2147483647 w 2304"/>
                <a:gd name="T41" fmla="*/ 2147483647 h 187"/>
                <a:gd name="T42" fmla="*/ 2147483647 w 2304"/>
                <a:gd name="T43" fmla="*/ 2147483647 h 187"/>
                <a:gd name="T44" fmla="*/ 2147483647 w 2304"/>
                <a:gd name="T45" fmla="*/ 2147483647 h 187"/>
                <a:gd name="T46" fmla="*/ 2147483647 w 2304"/>
                <a:gd name="T47" fmla="*/ 2147483647 h 187"/>
                <a:gd name="T48" fmla="*/ 2147483647 w 2304"/>
                <a:gd name="T49" fmla="*/ 2147483647 h 187"/>
                <a:gd name="T50" fmla="*/ 2147483647 w 2304"/>
                <a:gd name="T51" fmla="*/ 2147483647 h 187"/>
                <a:gd name="T52" fmla="*/ 2147483647 w 2304"/>
                <a:gd name="T53" fmla="*/ 2147483647 h 187"/>
                <a:gd name="T54" fmla="*/ 2147483647 w 2304"/>
                <a:gd name="T55" fmla="*/ 2147483647 h 187"/>
                <a:gd name="T56" fmla="*/ 2147483647 w 2304"/>
                <a:gd name="T57" fmla="*/ 2147483647 h 187"/>
                <a:gd name="T58" fmla="*/ 2147483647 w 2304"/>
                <a:gd name="T59" fmla="*/ 2147483647 h 187"/>
                <a:gd name="T60" fmla="*/ 2147483647 w 2304"/>
                <a:gd name="T61" fmla="*/ 2147483647 h 187"/>
                <a:gd name="T62" fmla="*/ 2147483647 w 2304"/>
                <a:gd name="T63" fmla="*/ 2147483647 h 187"/>
                <a:gd name="T64" fmla="*/ 2147483647 w 2304"/>
                <a:gd name="T65" fmla="*/ 2147483647 h 187"/>
                <a:gd name="T66" fmla="*/ 2147483647 w 2304"/>
                <a:gd name="T67" fmla="*/ 2147483647 h 187"/>
                <a:gd name="T68" fmla="*/ 2147483647 w 2304"/>
                <a:gd name="T69" fmla="*/ 2147483647 h 187"/>
                <a:gd name="T70" fmla="*/ 2147483647 w 2304"/>
                <a:gd name="T71" fmla="*/ 2147483647 h 187"/>
                <a:gd name="T72" fmla="*/ 2147483647 w 2304"/>
                <a:gd name="T73" fmla="*/ 2147483647 h 187"/>
                <a:gd name="T74" fmla="*/ 2147483647 w 2304"/>
                <a:gd name="T75" fmla="*/ 2147483647 h 187"/>
                <a:gd name="T76" fmla="*/ 2147483647 w 2304"/>
                <a:gd name="T77" fmla="*/ 2147483647 h 187"/>
                <a:gd name="T78" fmla="*/ 2147483647 w 2304"/>
                <a:gd name="T79" fmla="*/ 2147483647 h 187"/>
                <a:gd name="T80" fmla="*/ 2147483647 w 2304"/>
                <a:gd name="T81" fmla="*/ 2147483647 h 187"/>
                <a:gd name="T82" fmla="*/ 2147483647 w 2304"/>
                <a:gd name="T83" fmla="*/ 2147483647 h 187"/>
                <a:gd name="T84" fmla="*/ 2147483647 w 2304"/>
                <a:gd name="T85" fmla="*/ 2147483647 h 187"/>
                <a:gd name="T86" fmla="*/ 2147483647 w 2304"/>
                <a:gd name="T87" fmla="*/ 2147483647 h 187"/>
                <a:gd name="T88" fmla="*/ 2147483647 w 2304"/>
                <a:gd name="T89" fmla="*/ 2147483647 h 187"/>
                <a:gd name="T90" fmla="*/ 2147483647 w 2304"/>
                <a:gd name="T91" fmla="*/ 2147483647 h 187"/>
                <a:gd name="T92" fmla="*/ 2147483647 w 2304"/>
                <a:gd name="T93" fmla="*/ 2147483647 h 187"/>
                <a:gd name="T94" fmla="*/ 2147483647 w 2304"/>
                <a:gd name="T95" fmla="*/ 2147483647 h 187"/>
                <a:gd name="T96" fmla="*/ 2147483647 w 2304"/>
                <a:gd name="T97" fmla="*/ 2147483647 h 187"/>
                <a:gd name="T98" fmla="*/ 2147483647 w 2304"/>
                <a:gd name="T99" fmla="*/ 2147483647 h 187"/>
                <a:gd name="T100" fmla="*/ 2147483647 w 2304"/>
                <a:gd name="T101" fmla="*/ 2147483647 h 187"/>
                <a:gd name="T102" fmla="*/ 2147483647 w 2304"/>
                <a:gd name="T103" fmla="*/ 2147483647 h 187"/>
                <a:gd name="T104" fmla="*/ 2147483647 w 2304"/>
                <a:gd name="T105" fmla="*/ 2147483647 h 187"/>
                <a:gd name="T106" fmla="*/ 2147483647 w 2304"/>
                <a:gd name="T107" fmla="*/ 2147483647 h 187"/>
                <a:gd name="T108" fmla="*/ 2147483647 w 2304"/>
                <a:gd name="T109" fmla="*/ 2147483647 h 187"/>
                <a:gd name="T110" fmla="*/ 2147483647 w 2304"/>
                <a:gd name="T111" fmla="*/ 2147483647 h 187"/>
                <a:gd name="T112" fmla="*/ 2147483647 w 2304"/>
                <a:gd name="T113" fmla="*/ 2147483647 h 187"/>
                <a:gd name="T114" fmla="*/ 2147483647 w 2304"/>
                <a:gd name="T115" fmla="*/ 2147483647 h 187"/>
                <a:gd name="T116" fmla="*/ 2147483647 w 2304"/>
                <a:gd name="T117" fmla="*/ 2147483647 h 18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04" h="187">
                  <a:moveTo>
                    <a:pt x="29" y="118"/>
                  </a:moveTo>
                  <a:lnTo>
                    <a:pt x="29" y="185"/>
                  </a:lnTo>
                  <a:lnTo>
                    <a:pt x="0" y="185"/>
                  </a:lnTo>
                  <a:lnTo>
                    <a:pt x="0" y="2"/>
                  </a:lnTo>
                  <a:lnTo>
                    <a:pt x="81" y="2"/>
                  </a:lnTo>
                  <a:lnTo>
                    <a:pt x="100" y="3"/>
                  </a:lnTo>
                  <a:lnTo>
                    <a:pt x="112" y="5"/>
                  </a:lnTo>
                  <a:lnTo>
                    <a:pt x="123" y="11"/>
                  </a:lnTo>
                  <a:lnTo>
                    <a:pt x="132" y="18"/>
                  </a:lnTo>
                  <a:lnTo>
                    <a:pt x="139" y="28"/>
                  </a:lnTo>
                  <a:lnTo>
                    <a:pt x="144" y="42"/>
                  </a:lnTo>
                  <a:lnTo>
                    <a:pt x="146" y="60"/>
                  </a:lnTo>
                  <a:lnTo>
                    <a:pt x="144" y="79"/>
                  </a:lnTo>
                  <a:lnTo>
                    <a:pt x="137" y="95"/>
                  </a:lnTo>
                  <a:lnTo>
                    <a:pt x="127" y="107"/>
                  </a:lnTo>
                  <a:lnTo>
                    <a:pt x="118" y="113"/>
                  </a:lnTo>
                  <a:lnTo>
                    <a:pt x="107" y="116"/>
                  </a:lnTo>
                  <a:lnTo>
                    <a:pt x="93" y="117"/>
                  </a:lnTo>
                  <a:lnTo>
                    <a:pt x="76" y="118"/>
                  </a:lnTo>
                  <a:lnTo>
                    <a:pt x="29" y="118"/>
                  </a:lnTo>
                  <a:close/>
                  <a:moveTo>
                    <a:pt x="29" y="95"/>
                  </a:moveTo>
                  <a:lnTo>
                    <a:pt x="78" y="95"/>
                  </a:lnTo>
                  <a:lnTo>
                    <a:pt x="90" y="94"/>
                  </a:lnTo>
                  <a:lnTo>
                    <a:pt x="99" y="92"/>
                  </a:lnTo>
                  <a:lnTo>
                    <a:pt x="105" y="87"/>
                  </a:lnTo>
                  <a:lnTo>
                    <a:pt x="111" y="80"/>
                  </a:lnTo>
                  <a:lnTo>
                    <a:pt x="114" y="71"/>
                  </a:lnTo>
                  <a:lnTo>
                    <a:pt x="115" y="59"/>
                  </a:lnTo>
                  <a:lnTo>
                    <a:pt x="113" y="45"/>
                  </a:lnTo>
                  <a:lnTo>
                    <a:pt x="105" y="33"/>
                  </a:lnTo>
                  <a:lnTo>
                    <a:pt x="99" y="28"/>
                  </a:lnTo>
                  <a:lnTo>
                    <a:pt x="89" y="26"/>
                  </a:lnTo>
                  <a:lnTo>
                    <a:pt x="76" y="25"/>
                  </a:lnTo>
                  <a:lnTo>
                    <a:pt x="29" y="25"/>
                  </a:lnTo>
                  <a:lnTo>
                    <a:pt x="29" y="95"/>
                  </a:lnTo>
                  <a:close/>
                  <a:moveTo>
                    <a:pt x="257" y="0"/>
                  </a:moveTo>
                  <a:lnTo>
                    <a:pt x="281" y="2"/>
                  </a:lnTo>
                  <a:lnTo>
                    <a:pt x="301" y="7"/>
                  </a:lnTo>
                  <a:lnTo>
                    <a:pt x="317" y="17"/>
                  </a:lnTo>
                  <a:lnTo>
                    <a:pt x="329" y="30"/>
                  </a:lnTo>
                  <a:lnTo>
                    <a:pt x="337" y="48"/>
                  </a:lnTo>
                  <a:lnTo>
                    <a:pt x="342" y="69"/>
                  </a:lnTo>
                  <a:lnTo>
                    <a:pt x="343" y="94"/>
                  </a:lnTo>
                  <a:lnTo>
                    <a:pt x="342" y="117"/>
                  </a:lnTo>
                  <a:lnTo>
                    <a:pt x="337" y="137"/>
                  </a:lnTo>
                  <a:lnTo>
                    <a:pt x="329" y="153"/>
                  </a:lnTo>
                  <a:lnTo>
                    <a:pt x="318" y="167"/>
                  </a:lnTo>
                  <a:lnTo>
                    <a:pt x="305" y="175"/>
                  </a:lnTo>
                  <a:lnTo>
                    <a:pt x="291" y="182"/>
                  </a:lnTo>
                  <a:lnTo>
                    <a:pt x="273" y="186"/>
                  </a:lnTo>
                  <a:lnTo>
                    <a:pt x="253" y="187"/>
                  </a:lnTo>
                  <a:lnTo>
                    <a:pt x="231" y="186"/>
                  </a:lnTo>
                  <a:lnTo>
                    <a:pt x="213" y="181"/>
                  </a:lnTo>
                  <a:lnTo>
                    <a:pt x="197" y="173"/>
                  </a:lnTo>
                  <a:lnTo>
                    <a:pt x="185" y="161"/>
                  </a:lnTo>
                  <a:lnTo>
                    <a:pt x="177" y="149"/>
                  </a:lnTo>
                  <a:lnTo>
                    <a:pt x="171" y="132"/>
                  </a:lnTo>
                  <a:lnTo>
                    <a:pt x="167" y="114"/>
                  </a:lnTo>
                  <a:lnTo>
                    <a:pt x="166" y="94"/>
                  </a:lnTo>
                  <a:lnTo>
                    <a:pt x="167" y="74"/>
                  </a:lnTo>
                  <a:lnTo>
                    <a:pt x="171" y="56"/>
                  </a:lnTo>
                  <a:lnTo>
                    <a:pt x="178" y="39"/>
                  </a:lnTo>
                  <a:lnTo>
                    <a:pt x="186" y="26"/>
                  </a:lnTo>
                  <a:lnTo>
                    <a:pt x="200" y="15"/>
                  </a:lnTo>
                  <a:lnTo>
                    <a:pt x="215" y="6"/>
                  </a:lnTo>
                  <a:lnTo>
                    <a:pt x="234" y="2"/>
                  </a:lnTo>
                  <a:lnTo>
                    <a:pt x="257" y="0"/>
                  </a:lnTo>
                  <a:close/>
                  <a:moveTo>
                    <a:pt x="256" y="23"/>
                  </a:moveTo>
                  <a:lnTo>
                    <a:pt x="238" y="25"/>
                  </a:lnTo>
                  <a:lnTo>
                    <a:pt x="224" y="29"/>
                  </a:lnTo>
                  <a:lnTo>
                    <a:pt x="213" y="38"/>
                  </a:lnTo>
                  <a:lnTo>
                    <a:pt x="205" y="49"/>
                  </a:lnTo>
                  <a:lnTo>
                    <a:pt x="201" y="61"/>
                  </a:lnTo>
                  <a:lnTo>
                    <a:pt x="199" y="75"/>
                  </a:lnTo>
                  <a:lnTo>
                    <a:pt x="197" y="93"/>
                  </a:lnTo>
                  <a:lnTo>
                    <a:pt x="199" y="114"/>
                  </a:lnTo>
                  <a:lnTo>
                    <a:pt x="202" y="131"/>
                  </a:lnTo>
                  <a:lnTo>
                    <a:pt x="208" y="145"/>
                  </a:lnTo>
                  <a:lnTo>
                    <a:pt x="216" y="153"/>
                  </a:lnTo>
                  <a:lnTo>
                    <a:pt x="227" y="160"/>
                  </a:lnTo>
                  <a:lnTo>
                    <a:pt x="240" y="163"/>
                  </a:lnTo>
                  <a:lnTo>
                    <a:pt x="256" y="164"/>
                  </a:lnTo>
                  <a:lnTo>
                    <a:pt x="273" y="163"/>
                  </a:lnTo>
                  <a:lnTo>
                    <a:pt x="287" y="158"/>
                  </a:lnTo>
                  <a:lnTo>
                    <a:pt x="298" y="150"/>
                  </a:lnTo>
                  <a:lnTo>
                    <a:pt x="306" y="138"/>
                  </a:lnTo>
                  <a:lnTo>
                    <a:pt x="309" y="127"/>
                  </a:lnTo>
                  <a:lnTo>
                    <a:pt x="312" y="113"/>
                  </a:lnTo>
                  <a:lnTo>
                    <a:pt x="313" y="95"/>
                  </a:lnTo>
                  <a:lnTo>
                    <a:pt x="312" y="74"/>
                  </a:lnTo>
                  <a:lnTo>
                    <a:pt x="308" y="57"/>
                  </a:lnTo>
                  <a:lnTo>
                    <a:pt x="303" y="45"/>
                  </a:lnTo>
                  <a:lnTo>
                    <a:pt x="295" y="35"/>
                  </a:lnTo>
                  <a:lnTo>
                    <a:pt x="284" y="28"/>
                  </a:lnTo>
                  <a:lnTo>
                    <a:pt x="271" y="24"/>
                  </a:lnTo>
                  <a:lnTo>
                    <a:pt x="256" y="23"/>
                  </a:lnTo>
                  <a:close/>
                  <a:moveTo>
                    <a:pt x="371" y="2"/>
                  </a:moveTo>
                  <a:lnTo>
                    <a:pt x="399" y="2"/>
                  </a:lnTo>
                  <a:lnTo>
                    <a:pt x="399" y="108"/>
                  </a:lnTo>
                  <a:lnTo>
                    <a:pt x="401" y="124"/>
                  </a:lnTo>
                  <a:lnTo>
                    <a:pt x="402" y="135"/>
                  </a:lnTo>
                  <a:lnTo>
                    <a:pt x="404" y="143"/>
                  </a:lnTo>
                  <a:lnTo>
                    <a:pt x="406" y="147"/>
                  </a:lnTo>
                  <a:lnTo>
                    <a:pt x="408" y="149"/>
                  </a:lnTo>
                  <a:lnTo>
                    <a:pt x="418" y="157"/>
                  </a:lnTo>
                  <a:lnTo>
                    <a:pt x="432" y="161"/>
                  </a:lnTo>
                  <a:lnTo>
                    <a:pt x="449" y="162"/>
                  </a:lnTo>
                  <a:lnTo>
                    <a:pt x="487" y="162"/>
                  </a:lnTo>
                  <a:lnTo>
                    <a:pt x="487" y="185"/>
                  </a:lnTo>
                  <a:lnTo>
                    <a:pt x="442" y="185"/>
                  </a:lnTo>
                  <a:lnTo>
                    <a:pt x="424" y="184"/>
                  </a:lnTo>
                  <a:lnTo>
                    <a:pt x="408" y="181"/>
                  </a:lnTo>
                  <a:lnTo>
                    <a:pt x="397" y="176"/>
                  </a:lnTo>
                  <a:lnTo>
                    <a:pt x="386" y="168"/>
                  </a:lnTo>
                  <a:lnTo>
                    <a:pt x="379" y="158"/>
                  </a:lnTo>
                  <a:lnTo>
                    <a:pt x="374" y="146"/>
                  </a:lnTo>
                  <a:lnTo>
                    <a:pt x="372" y="131"/>
                  </a:lnTo>
                  <a:lnTo>
                    <a:pt x="371" y="112"/>
                  </a:lnTo>
                  <a:lnTo>
                    <a:pt x="371" y="2"/>
                  </a:lnTo>
                  <a:close/>
                  <a:moveTo>
                    <a:pt x="514" y="185"/>
                  </a:moveTo>
                  <a:lnTo>
                    <a:pt x="514" y="162"/>
                  </a:lnTo>
                  <a:lnTo>
                    <a:pt x="593" y="162"/>
                  </a:lnTo>
                  <a:lnTo>
                    <a:pt x="608" y="161"/>
                  </a:lnTo>
                  <a:lnTo>
                    <a:pt x="619" y="158"/>
                  </a:lnTo>
                  <a:lnTo>
                    <a:pt x="626" y="151"/>
                  </a:lnTo>
                  <a:lnTo>
                    <a:pt x="630" y="143"/>
                  </a:lnTo>
                  <a:lnTo>
                    <a:pt x="631" y="134"/>
                  </a:lnTo>
                  <a:lnTo>
                    <a:pt x="629" y="122"/>
                  </a:lnTo>
                  <a:lnTo>
                    <a:pt x="625" y="113"/>
                  </a:lnTo>
                  <a:lnTo>
                    <a:pt x="616" y="107"/>
                  </a:lnTo>
                  <a:lnTo>
                    <a:pt x="609" y="106"/>
                  </a:lnTo>
                  <a:lnTo>
                    <a:pt x="600" y="105"/>
                  </a:lnTo>
                  <a:lnTo>
                    <a:pt x="572" y="105"/>
                  </a:lnTo>
                  <a:lnTo>
                    <a:pt x="553" y="104"/>
                  </a:lnTo>
                  <a:lnTo>
                    <a:pt x="538" y="101"/>
                  </a:lnTo>
                  <a:lnTo>
                    <a:pt x="527" y="96"/>
                  </a:lnTo>
                  <a:lnTo>
                    <a:pt x="516" y="86"/>
                  </a:lnTo>
                  <a:lnTo>
                    <a:pt x="509" y="73"/>
                  </a:lnTo>
                  <a:lnTo>
                    <a:pt x="507" y="57"/>
                  </a:lnTo>
                  <a:lnTo>
                    <a:pt x="509" y="40"/>
                  </a:lnTo>
                  <a:lnTo>
                    <a:pt x="516" y="26"/>
                  </a:lnTo>
                  <a:lnTo>
                    <a:pt x="522" y="18"/>
                  </a:lnTo>
                  <a:lnTo>
                    <a:pt x="530" y="12"/>
                  </a:lnTo>
                  <a:lnTo>
                    <a:pt x="539" y="7"/>
                  </a:lnTo>
                  <a:lnTo>
                    <a:pt x="549" y="4"/>
                  </a:lnTo>
                  <a:lnTo>
                    <a:pt x="562" y="3"/>
                  </a:lnTo>
                  <a:lnTo>
                    <a:pt x="578" y="2"/>
                  </a:lnTo>
                  <a:lnTo>
                    <a:pt x="654" y="2"/>
                  </a:lnTo>
                  <a:lnTo>
                    <a:pt x="654" y="25"/>
                  </a:lnTo>
                  <a:lnTo>
                    <a:pt x="578" y="25"/>
                  </a:lnTo>
                  <a:lnTo>
                    <a:pt x="567" y="26"/>
                  </a:lnTo>
                  <a:lnTo>
                    <a:pt x="560" y="26"/>
                  </a:lnTo>
                  <a:lnTo>
                    <a:pt x="549" y="30"/>
                  </a:lnTo>
                  <a:lnTo>
                    <a:pt x="543" y="36"/>
                  </a:lnTo>
                  <a:lnTo>
                    <a:pt x="539" y="44"/>
                  </a:lnTo>
                  <a:lnTo>
                    <a:pt x="538" y="52"/>
                  </a:lnTo>
                  <a:lnTo>
                    <a:pt x="539" y="61"/>
                  </a:lnTo>
                  <a:lnTo>
                    <a:pt x="542" y="68"/>
                  </a:lnTo>
                  <a:lnTo>
                    <a:pt x="548" y="72"/>
                  </a:lnTo>
                  <a:lnTo>
                    <a:pt x="555" y="75"/>
                  </a:lnTo>
                  <a:lnTo>
                    <a:pt x="565" y="78"/>
                  </a:lnTo>
                  <a:lnTo>
                    <a:pt x="578" y="79"/>
                  </a:lnTo>
                  <a:lnTo>
                    <a:pt x="604" y="79"/>
                  </a:lnTo>
                  <a:lnTo>
                    <a:pt x="616" y="80"/>
                  </a:lnTo>
                  <a:lnTo>
                    <a:pt x="625" y="81"/>
                  </a:lnTo>
                  <a:lnTo>
                    <a:pt x="636" y="83"/>
                  </a:lnTo>
                  <a:lnTo>
                    <a:pt x="643" y="89"/>
                  </a:lnTo>
                  <a:lnTo>
                    <a:pt x="652" y="96"/>
                  </a:lnTo>
                  <a:lnTo>
                    <a:pt x="658" y="107"/>
                  </a:lnTo>
                  <a:lnTo>
                    <a:pt x="662" y="119"/>
                  </a:lnTo>
                  <a:lnTo>
                    <a:pt x="663" y="132"/>
                  </a:lnTo>
                  <a:lnTo>
                    <a:pt x="662" y="148"/>
                  </a:lnTo>
                  <a:lnTo>
                    <a:pt x="656" y="161"/>
                  </a:lnTo>
                  <a:lnTo>
                    <a:pt x="649" y="171"/>
                  </a:lnTo>
                  <a:lnTo>
                    <a:pt x="637" y="179"/>
                  </a:lnTo>
                  <a:lnTo>
                    <a:pt x="629" y="182"/>
                  </a:lnTo>
                  <a:lnTo>
                    <a:pt x="619" y="184"/>
                  </a:lnTo>
                  <a:lnTo>
                    <a:pt x="607" y="185"/>
                  </a:lnTo>
                  <a:lnTo>
                    <a:pt x="589" y="185"/>
                  </a:lnTo>
                  <a:lnTo>
                    <a:pt x="514" y="185"/>
                  </a:lnTo>
                  <a:close/>
                  <a:moveTo>
                    <a:pt x="718" y="2"/>
                  </a:moveTo>
                  <a:lnTo>
                    <a:pt x="718" y="185"/>
                  </a:lnTo>
                  <a:lnTo>
                    <a:pt x="688" y="185"/>
                  </a:lnTo>
                  <a:lnTo>
                    <a:pt x="688" y="2"/>
                  </a:lnTo>
                  <a:lnTo>
                    <a:pt x="718" y="2"/>
                  </a:lnTo>
                  <a:close/>
                  <a:moveTo>
                    <a:pt x="718" y="92"/>
                  </a:moveTo>
                  <a:lnTo>
                    <a:pt x="807" y="2"/>
                  </a:lnTo>
                  <a:lnTo>
                    <a:pt x="842" y="2"/>
                  </a:lnTo>
                  <a:lnTo>
                    <a:pt x="749" y="91"/>
                  </a:lnTo>
                  <a:lnTo>
                    <a:pt x="848" y="185"/>
                  </a:lnTo>
                  <a:lnTo>
                    <a:pt x="808" y="185"/>
                  </a:lnTo>
                  <a:lnTo>
                    <a:pt x="718" y="92"/>
                  </a:lnTo>
                  <a:close/>
                  <a:moveTo>
                    <a:pt x="857" y="185"/>
                  </a:moveTo>
                  <a:lnTo>
                    <a:pt x="933" y="2"/>
                  </a:lnTo>
                  <a:lnTo>
                    <a:pt x="972" y="2"/>
                  </a:lnTo>
                  <a:lnTo>
                    <a:pt x="1045" y="185"/>
                  </a:lnTo>
                  <a:lnTo>
                    <a:pt x="1013" y="185"/>
                  </a:lnTo>
                  <a:lnTo>
                    <a:pt x="995" y="137"/>
                  </a:lnTo>
                  <a:lnTo>
                    <a:pt x="908" y="137"/>
                  </a:lnTo>
                  <a:lnTo>
                    <a:pt x="889" y="185"/>
                  </a:lnTo>
                  <a:lnTo>
                    <a:pt x="857" y="185"/>
                  </a:lnTo>
                  <a:close/>
                  <a:moveTo>
                    <a:pt x="952" y="24"/>
                  </a:moveTo>
                  <a:lnTo>
                    <a:pt x="917" y="114"/>
                  </a:lnTo>
                  <a:lnTo>
                    <a:pt x="986" y="114"/>
                  </a:lnTo>
                  <a:lnTo>
                    <a:pt x="952" y="24"/>
                  </a:lnTo>
                  <a:close/>
                  <a:moveTo>
                    <a:pt x="1282" y="2"/>
                  </a:moveTo>
                  <a:lnTo>
                    <a:pt x="1282" y="25"/>
                  </a:lnTo>
                  <a:lnTo>
                    <a:pt x="1230" y="25"/>
                  </a:lnTo>
                  <a:lnTo>
                    <a:pt x="1217" y="26"/>
                  </a:lnTo>
                  <a:lnTo>
                    <a:pt x="1207" y="27"/>
                  </a:lnTo>
                  <a:lnTo>
                    <a:pt x="1202" y="28"/>
                  </a:lnTo>
                  <a:lnTo>
                    <a:pt x="1199" y="29"/>
                  </a:lnTo>
                  <a:lnTo>
                    <a:pt x="1195" y="31"/>
                  </a:lnTo>
                  <a:lnTo>
                    <a:pt x="1184" y="42"/>
                  </a:lnTo>
                  <a:lnTo>
                    <a:pt x="1178" y="52"/>
                  </a:lnTo>
                  <a:lnTo>
                    <a:pt x="1175" y="65"/>
                  </a:lnTo>
                  <a:lnTo>
                    <a:pt x="1173" y="81"/>
                  </a:lnTo>
                  <a:lnTo>
                    <a:pt x="1282" y="81"/>
                  </a:lnTo>
                  <a:lnTo>
                    <a:pt x="1282" y="104"/>
                  </a:lnTo>
                  <a:lnTo>
                    <a:pt x="1173" y="104"/>
                  </a:lnTo>
                  <a:lnTo>
                    <a:pt x="1175" y="123"/>
                  </a:lnTo>
                  <a:lnTo>
                    <a:pt x="1181" y="140"/>
                  </a:lnTo>
                  <a:lnTo>
                    <a:pt x="1189" y="150"/>
                  </a:lnTo>
                  <a:lnTo>
                    <a:pt x="1199" y="157"/>
                  </a:lnTo>
                  <a:lnTo>
                    <a:pt x="1211" y="161"/>
                  </a:lnTo>
                  <a:lnTo>
                    <a:pt x="1228" y="162"/>
                  </a:lnTo>
                  <a:lnTo>
                    <a:pt x="1282" y="162"/>
                  </a:lnTo>
                  <a:lnTo>
                    <a:pt x="1282" y="185"/>
                  </a:lnTo>
                  <a:lnTo>
                    <a:pt x="1222" y="185"/>
                  </a:lnTo>
                  <a:lnTo>
                    <a:pt x="1201" y="184"/>
                  </a:lnTo>
                  <a:lnTo>
                    <a:pt x="1185" y="180"/>
                  </a:lnTo>
                  <a:lnTo>
                    <a:pt x="1173" y="174"/>
                  </a:lnTo>
                  <a:lnTo>
                    <a:pt x="1163" y="165"/>
                  </a:lnTo>
                  <a:lnTo>
                    <a:pt x="1154" y="153"/>
                  </a:lnTo>
                  <a:lnTo>
                    <a:pt x="1147" y="139"/>
                  </a:lnTo>
                  <a:lnTo>
                    <a:pt x="1143" y="120"/>
                  </a:lnTo>
                  <a:lnTo>
                    <a:pt x="1141" y="97"/>
                  </a:lnTo>
                  <a:lnTo>
                    <a:pt x="1142" y="76"/>
                  </a:lnTo>
                  <a:lnTo>
                    <a:pt x="1145" y="59"/>
                  </a:lnTo>
                  <a:lnTo>
                    <a:pt x="1151" y="44"/>
                  </a:lnTo>
                  <a:lnTo>
                    <a:pt x="1159" y="29"/>
                  </a:lnTo>
                  <a:lnTo>
                    <a:pt x="1169" y="19"/>
                  </a:lnTo>
                  <a:lnTo>
                    <a:pt x="1180" y="12"/>
                  </a:lnTo>
                  <a:lnTo>
                    <a:pt x="1195" y="6"/>
                  </a:lnTo>
                  <a:lnTo>
                    <a:pt x="1211" y="3"/>
                  </a:lnTo>
                  <a:lnTo>
                    <a:pt x="1231" y="2"/>
                  </a:lnTo>
                  <a:lnTo>
                    <a:pt x="1282" y="2"/>
                  </a:lnTo>
                  <a:close/>
                  <a:moveTo>
                    <a:pt x="1347" y="39"/>
                  </a:moveTo>
                  <a:lnTo>
                    <a:pt x="1347" y="185"/>
                  </a:lnTo>
                  <a:lnTo>
                    <a:pt x="1320" y="185"/>
                  </a:lnTo>
                  <a:lnTo>
                    <a:pt x="1320" y="2"/>
                  </a:lnTo>
                  <a:lnTo>
                    <a:pt x="1354" y="2"/>
                  </a:lnTo>
                  <a:lnTo>
                    <a:pt x="1448" y="149"/>
                  </a:lnTo>
                  <a:lnTo>
                    <a:pt x="1448" y="2"/>
                  </a:lnTo>
                  <a:lnTo>
                    <a:pt x="1476" y="2"/>
                  </a:lnTo>
                  <a:lnTo>
                    <a:pt x="1476" y="185"/>
                  </a:lnTo>
                  <a:lnTo>
                    <a:pt x="1443" y="185"/>
                  </a:lnTo>
                  <a:lnTo>
                    <a:pt x="1347" y="39"/>
                  </a:lnTo>
                  <a:close/>
                  <a:moveTo>
                    <a:pt x="1651" y="2"/>
                  </a:moveTo>
                  <a:lnTo>
                    <a:pt x="1651" y="25"/>
                  </a:lnTo>
                  <a:lnTo>
                    <a:pt x="1598" y="25"/>
                  </a:lnTo>
                  <a:lnTo>
                    <a:pt x="1584" y="26"/>
                  </a:lnTo>
                  <a:lnTo>
                    <a:pt x="1575" y="27"/>
                  </a:lnTo>
                  <a:lnTo>
                    <a:pt x="1569" y="28"/>
                  </a:lnTo>
                  <a:lnTo>
                    <a:pt x="1560" y="35"/>
                  </a:lnTo>
                  <a:lnTo>
                    <a:pt x="1553" y="42"/>
                  </a:lnTo>
                  <a:lnTo>
                    <a:pt x="1547" y="52"/>
                  </a:lnTo>
                  <a:lnTo>
                    <a:pt x="1544" y="65"/>
                  </a:lnTo>
                  <a:lnTo>
                    <a:pt x="1542" y="81"/>
                  </a:lnTo>
                  <a:lnTo>
                    <a:pt x="1651" y="81"/>
                  </a:lnTo>
                  <a:lnTo>
                    <a:pt x="1651" y="104"/>
                  </a:lnTo>
                  <a:lnTo>
                    <a:pt x="1542" y="104"/>
                  </a:lnTo>
                  <a:lnTo>
                    <a:pt x="1544" y="123"/>
                  </a:lnTo>
                  <a:lnTo>
                    <a:pt x="1550" y="140"/>
                  </a:lnTo>
                  <a:lnTo>
                    <a:pt x="1558" y="150"/>
                  </a:lnTo>
                  <a:lnTo>
                    <a:pt x="1568" y="157"/>
                  </a:lnTo>
                  <a:lnTo>
                    <a:pt x="1580" y="161"/>
                  </a:lnTo>
                  <a:lnTo>
                    <a:pt x="1596" y="162"/>
                  </a:lnTo>
                  <a:lnTo>
                    <a:pt x="1651" y="162"/>
                  </a:lnTo>
                  <a:lnTo>
                    <a:pt x="1651" y="185"/>
                  </a:lnTo>
                  <a:lnTo>
                    <a:pt x="1591" y="185"/>
                  </a:lnTo>
                  <a:lnTo>
                    <a:pt x="1570" y="184"/>
                  </a:lnTo>
                  <a:lnTo>
                    <a:pt x="1554" y="180"/>
                  </a:lnTo>
                  <a:lnTo>
                    <a:pt x="1542" y="174"/>
                  </a:lnTo>
                  <a:lnTo>
                    <a:pt x="1532" y="165"/>
                  </a:lnTo>
                  <a:lnTo>
                    <a:pt x="1523" y="153"/>
                  </a:lnTo>
                  <a:lnTo>
                    <a:pt x="1515" y="139"/>
                  </a:lnTo>
                  <a:lnTo>
                    <a:pt x="1511" y="120"/>
                  </a:lnTo>
                  <a:lnTo>
                    <a:pt x="1509" y="97"/>
                  </a:lnTo>
                  <a:lnTo>
                    <a:pt x="1510" y="76"/>
                  </a:lnTo>
                  <a:lnTo>
                    <a:pt x="1514" y="59"/>
                  </a:lnTo>
                  <a:lnTo>
                    <a:pt x="1520" y="44"/>
                  </a:lnTo>
                  <a:lnTo>
                    <a:pt x="1528" y="29"/>
                  </a:lnTo>
                  <a:lnTo>
                    <a:pt x="1538" y="19"/>
                  </a:lnTo>
                  <a:lnTo>
                    <a:pt x="1549" y="12"/>
                  </a:lnTo>
                  <a:lnTo>
                    <a:pt x="1562" y="6"/>
                  </a:lnTo>
                  <a:lnTo>
                    <a:pt x="1580" y="3"/>
                  </a:lnTo>
                  <a:lnTo>
                    <a:pt x="1600" y="2"/>
                  </a:lnTo>
                  <a:lnTo>
                    <a:pt x="1651" y="2"/>
                  </a:lnTo>
                  <a:close/>
                  <a:moveTo>
                    <a:pt x="1717" y="107"/>
                  </a:moveTo>
                  <a:lnTo>
                    <a:pt x="1717" y="185"/>
                  </a:lnTo>
                  <a:lnTo>
                    <a:pt x="1688" y="185"/>
                  </a:lnTo>
                  <a:lnTo>
                    <a:pt x="1688" y="2"/>
                  </a:lnTo>
                  <a:lnTo>
                    <a:pt x="1771" y="2"/>
                  </a:lnTo>
                  <a:lnTo>
                    <a:pt x="1793" y="3"/>
                  </a:lnTo>
                  <a:lnTo>
                    <a:pt x="1810" y="6"/>
                  </a:lnTo>
                  <a:lnTo>
                    <a:pt x="1822" y="12"/>
                  </a:lnTo>
                  <a:lnTo>
                    <a:pt x="1830" y="19"/>
                  </a:lnTo>
                  <a:lnTo>
                    <a:pt x="1837" y="29"/>
                  </a:lnTo>
                  <a:lnTo>
                    <a:pt x="1841" y="40"/>
                  </a:lnTo>
                  <a:lnTo>
                    <a:pt x="1842" y="52"/>
                  </a:lnTo>
                  <a:lnTo>
                    <a:pt x="1840" y="68"/>
                  </a:lnTo>
                  <a:lnTo>
                    <a:pt x="1836" y="80"/>
                  </a:lnTo>
                  <a:lnTo>
                    <a:pt x="1827" y="90"/>
                  </a:lnTo>
                  <a:lnTo>
                    <a:pt x="1817" y="96"/>
                  </a:lnTo>
                  <a:lnTo>
                    <a:pt x="1804" y="101"/>
                  </a:lnTo>
                  <a:lnTo>
                    <a:pt x="1819" y="109"/>
                  </a:lnTo>
                  <a:lnTo>
                    <a:pt x="1829" y="120"/>
                  </a:lnTo>
                  <a:lnTo>
                    <a:pt x="1834" y="129"/>
                  </a:lnTo>
                  <a:lnTo>
                    <a:pt x="1836" y="142"/>
                  </a:lnTo>
                  <a:lnTo>
                    <a:pt x="1838" y="158"/>
                  </a:lnTo>
                  <a:lnTo>
                    <a:pt x="1839" y="171"/>
                  </a:lnTo>
                  <a:lnTo>
                    <a:pt x="1839" y="178"/>
                  </a:lnTo>
                  <a:lnTo>
                    <a:pt x="1841" y="181"/>
                  </a:lnTo>
                  <a:lnTo>
                    <a:pt x="1842" y="185"/>
                  </a:lnTo>
                  <a:lnTo>
                    <a:pt x="1813" y="185"/>
                  </a:lnTo>
                  <a:lnTo>
                    <a:pt x="1811" y="181"/>
                  </a:lnTo>
                  <a:lnTo>
                    <a:pt x="1811" y="180"/>
                  </a:lnTo>
                  <a:lnTo>
                    <a:pt x="1810" y="173"/>
                  </a:lnTo>
                  <a:lnTo>
                    <a:pt x="1808" y="159"/>
                  </a:lnTo>
                  <a:lnTo>
                    <a:pt x="1806" y="141"/>
                  </a:lnTo>
                  <a:lnTo>
                    <a:pt x="1801" y="128"/>
                  </a:lnTo>
                  <a:lnTo>
                    <a:pt x="1793" y="118"/>
                  </a:lnTo>
                  <a:lnTo>
                    <a:pt x="1781" y="113"/>
                  </a:lnTo>
                  <a:lnTo>
                    <a:pt x="1766" y="108"/>
                  </a:lnTo>
                  <a:lnTo>
                    <a:pt x="1746" y="107"/>
                  </a:lnTo>
                  <a:lnTo>
                    <a:pt x="1717" y="107"/>
                  </a:lnTo>
                  <a:close/>
                  <a:moveTo>
                    <a:pt x="1717" y="84"/>
                  </a:moveTo>
                  <a:lnTo>
                    <a:pt x="1770" y="84"/>
                  </a:lnTo>
                  <a:lnTo>
                    <a:pt x="1783" y="83"/>
                  </a:lnTo>
                  <a:lnTo>
                    <a:pt x="1794" y="82"/>
                  </a:lnTo>
                  <a:lnTo>
                    <a:pt x="1801" y="79"/>
                  </a:lnTo>
                  <a:lnTo>
                    <a:pt x="1806" y="72"/>
                  </a:lnTo>
                  <a:lnTo>
                    <a:pt x="1810" y="64"/>
                  </a:lnTo>
                  <a:lnTo>
                    <a:pt x="1811" y="55"/>
                  </a:lnTo>
                  <a:lnTo>
                    <a:pt x="1810" y="44"/>
                  </a:lnTo>
                  <a:lnTo>
                    <a:pt x="1806" y="35"/>
                  </a:lnTo>
                  <a:lnTo>
                    <a:pt x="1800" y="29"/>
                  </a:lnTo>
                  <a:lnTo>
                    <a:pt x="1793" y="27"/>
                  </a:lnTo>
                  <a:lnTo>
                    <a:pt x="1783" y="25"/>
                  </a:lnTo>
                  <a:lnTo>
                    <a:pt x="1717" y="25"/>
                  </a:lnTo>
                  <a:lnTo>
                    <a:pt x="1717" y="84"/>
                  </a:lnTo>
                  <a:close/>
                  <a:moveTo>
                    <a:pt x="1938" y="80"/>
                  </a:moveTo>
                  <a:lnTo>
                    <a:pt x="2024" y="80"/>
                  </a:lnTo>
                  <a:lnTo>
                    <a:pt x="2024" y="185"/>
                  </a:lnTo>
                  <a:lnTo>
                    <a:pt x="1939" y="185"/>
                  </a:lnTo>
                  <a:lnTo>
                    <a:pt x="1925" y="183"/>
                  </a:lnTo>
                  <a:lnTo>
                    <a:pt x="1914" y="181"/>
                  </a:lnTo>
                  <a:lnTo>
                    <a:pt x="1902" y="175"/>
                  </a:lnTo>
                  <a:lnTo>
                    <a:pt x="1892" y="168"/>
                  </a:lnTo>
                  <a:lnTo>
                    <a:pt x="1882" y="158"/>
                  </a:lnTo>
                  <a:lnTo>
                    <a:pt x="1874" y="146"/>
                  </a:lnTo>
                  <a:lnTo>
                    <a:pt x="1870" y="131"/>
                  </a:lnTo>
                  <a:lnTo>
                    <a:pt x="1867" y="114"/>
                  </a:lnTo>
                  <a:lnTo>
                    <a:pt x="1866" y="94"/>
                  </a:lnTo>
                  <a:lnTo>
                    <a:pt x="1867" y="72"/>
                  </a:lnTo>
                  <a:lnTo>
                    <a:pt x="1871" y="52"/>
                  </a:lnTo>
                  <a:lnTo>
                    <a:pt x="1878" y="36"/>
                  </a:lnTo>
                  <a:lnTo>
                    <a:pt x="1888" y="23"/>
                  </a:lnTo>
                  <a:lnTo>
                    <a:pt x="1900" y="13"/>
                  </a:lnTo>
                  <a:lnTo>
                    <a:pt x="1911" y="8"/>
                  </a:lnTo>
                  <a:lnTo>
                    <a:pt x="1923" y="4"/>
                  </a:lnTo>
                  <a:lnTo>
                    <a:pt x="1938" y="3"/>
                  </a:lnTo>
                  <a:lnTo>
                    <a:pt x="1958" y="2"/>
                  </a:lnTo>
                  <a:lnTo>
                    <a:pt x="2024" y="2"/>
                  </a:lnTo>
                  <a:lnTo>
                    <a:pt x="2024" y="25"/>
                  </a:lnTo>
                  <a:lnTo>
                    <a:pt x="1960" y="25"/>
                  </a:lnTo>
                  <a:lnTo>
                    <a:pt x="1945" y="26"/>
                  </a:lnTo>
                  <a:lnTo>
                    <a:pt x="1935" y="26"/>
                  </a:lnTo>
                  <a:lnTo>
                    <a:pt x="1929" y="27"/>
                  </a:lnTo>
                  <a:lnTo>
                    <a:pt x="1925" y="29"/>
                  </a:lnTo>
                  <a:lnTo>
                    <a:pt x="1920" y="33"/>
                  </a:lnTo>
                  <a:lnTo>
                    <a:pt x="1909" y="41"/>
                  </a:lnTo>
                  <a:lnTo>
                    <a:pt x="1902" y="55"/>
                  </a:lnTo>
                  <a:lnTo>
                    <a:pt x="1897" y="71"/>
                  </a:lnTo>
                  <a:lnTo>
                    <a:pt x="1896" y="92"/>
                  </a:lnTo>
                  <a:lnTo>
                    <a:pt x="1897" y="108"/>
                  </a:lnTo>
                  <a:lnTo>
                    <a:pt x="1900" y="122"/>
                  </a:lnTo>
                  <a:lnTo>
                    <a:pt x="1903" y="131"/>
                  </a:lnTo>
                  <a:lnTo>
                    <a:pt x="1907" y="141"/>
                  </a:lnTo>
                  <a:lnTo>
                    <a:pt x="1916" y="151"/>
                  </a:lnTo>
                  <a:lnTo>
                    <a:pt x="1926" y="158"/>
                  </a:lnTo>
                  <a:lnTo>
                    <a:pt x="1935" y="160"/>
                  </a:lnTo>
                  <a:lnTo>
                    <a:pt x="1946" y="161"/>
                  </a:lnTo>
                  <a:lnTo>
                    <a:pt x="1960" y="162"/>
                  </a:lnTo>
                  <a:lnTo>
                    <a:pt x="1994" y="162"/>
                  </a:lnTo>
                  <a:lnTo>
                    <a:pt x="1994" y="103"/>
                  </a:lnTo>
                  <a:lnTo>
                    <a:pt x="1938" y="103"/>
                  </a:lnTo>
                  <a:lnTo>
                    <a:pt x="1938" y="80"/>
                  </a:lnTo>
                  <a:close/>
                  <a:moveTo>
                    <a:pt x="2062" y="185"/>
                  </a:moveTo>
                  <a:lnTo>
                    <a:pt x="2062" y="2"/>
                  </a:lnTo>
                  <a:lnTo>
                    <a:pt x="2092" y="2"/>
                  </a:lnTo>
                  <a:lnTo>
                    <a:pt x="2092" y="185"/>
                  </a:lnTo>
                  <a:lnTo>
                    <a:pt x="2062" y="185"/>
                  </a:lnTo>
                  <a:close/>
                  <a:moveTo>
                    <a:pt x="2117" y="185"/>
                  </a:moveTo>
                  <a:lnTo>
                    <a:pt x="2193" y="2"/>
                  </a:lnTo>
                  <a:lnTo>
                    <a:pt x="2231" y="2"/>
                  </a:lnTo>
                  <a:lnTo>
                    <a:pt x="2304" y="185"/>
                  </a:lnTo>
                  <a:lnTo>
                    <a:pt x="2273" y="185"/>
                  </a:lnTo>
                  <a:lnTo>
                    <a:pt x="2254" y="137"/>
                  </a:lnTo>
                  <a:lnTo>
                    <a:pt x="2168" y="137"/>
                  </a:lnTo>
                  <a:lnTo>
                    <a:pt x="2148" y="185"/>
                  </a:lnTo>
                  <a:lnTo>
                    <a:pt x="2117" y="185"/>
                  </a:lnTo>
                  <a:close/>
                  <a:moveTo>
                    <a:pt x="2211" y="24"/>
                  </a:moveTo>
                  <a:lnTo>
                    <a:pt x="2176" y="114"/>
                  </a:lnTo>
                  <a:lnTo>
                    <a:pt x="2244" y="114"/>
                  </a:lnTo>
                  <a:lnTo>
                    <a:pt x="2211" y="24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</p:grp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3379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trona tytuł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 userDrawn="1"/>
        </p:nvSpPr>
        <p:spPr>
          <a:xfrm>
            <a:off x="2" y="0"/>
            <a:ext cx="7761313" cy="6858000"/>
          </a:xfrm>
          <a:prstGeom prst="rect">
            <a:avLst/>
          </a:prstGeom>
          <a:solidFill>
            <a:srgbClr val="E20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681038" y="2852938"/>
            <a:ext cx="6968866" cy="25922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6" name="pole tekstowe 15"/>
          <p:cNvSpPr txBox="1"/>
          <p:nvPr userDrawn="1"/>
        </p:nvSpPr>
        <p:spPr>
          <a:xfrm>
            <a:off x="681037" y="6406200"/>
            <a:ext cx="1931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solidFill>
                  <a:schemeClr val="bg1"/>
                </a:solidFill>
              </a:rPr>
              <a:t>Katowice, </a:t>
            </a:r>
            <a:fld id="{AD81EC0F-094B-4C97-9EFE-437DF3C9C71D}" type="datetime1">
              <a:rPr lang="pl-PL" sz="1200" smtClean="0">
                <a:solidFill>
                  <a:schemeClr val="bg1"/>
                </a:solidFill>
              </a:rPr>
              <a:t>07.10.2019</a:t>
            </a:fld>
            <a:endParaRPr lang="pl-PL" sz="1200" dirty="0">
              <a:solidFill>
                <a:schemeClr val="bg1"/>
              </a:solidFill>
            </a:endParaRPr>
          </a:p>
        </p:txBody>
      </p:sp>
      <p:sp>
        <p:nvSpPr>
          <p:cNvPr id="18" name="pole tekstowe 17"/>
          <p:cNvSpPr txBox="1"/>
          <p:nvPr userDrawn="1"/>
        </p:nvSpPr>
        <p:spPr>
          <a:xfrm>
            <a:off x="5421053" y="6406200"/>
            <a:ext cx="2228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dirty="0" smtClean="0">
                <a:solidFill>
                  <a:schemeClr val="bg1"/>
                </a:solidFill>
              </a:rPr>
              <a:t>MMO</a:t>
            </a:r>
            <a:endParaRPr lang="pl-PL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607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735A-F87C-4E1A-8F24-CB8FBBFCB097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5A6-E961-4291-981E-95846A41902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288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9D5C-60C6-4C54-A4C1-A4CF4BF07441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5A6-E961-4291-981E-95846A41902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6765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E283-CF62-432D-9878-3EA045EB7416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5A6-E961-4291-981E-95846A41902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795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DA5D-CD93-4D55-99A5-22CE2DA5341D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5A6-E961-4291-981E-95846A41902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4917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1092-2EFC-4C75-A9B7-C6844FEEBCA3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5A6-E961-4291-981E-95846A41902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7428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49C2-3C44-4F1E-857A-5C3640D5CA99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5A6-E961-4291-981E-95846A41902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95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8E36-3A43-4A93-A700-7A7C9DC3F41F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5A6-E961-4291-981E-95846A41902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319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20"/>
          <p:cNvGrpSpPr>
            <a:grpSpLocks/>
          </p:cNvGrpSpPr>
          <p:nvPr userDrawn="1"/>
        </p:nvGrpSpPr>
        <p:grpSpPr bwMode="auto">
          <a:xfrm>
            <a:off x="8172450" y="144463"/>
            <a:ext cx="1513417" cy="666750"/>
            <a:chOff x="4689475" y="3868738"/>
            <a:chExt cx="1917700" cy="914400"/>
          </a:xfrm>
        </p:grpSpPr>
        <p:sp>
          <p:nvSpPr>
            <p:cNvPr id="5" name="AutoShape 6"/>
            <p:cNvSpPr>
              <a:spLocks noChangeAspect="1" noChangeArrowheads="1" noTextEdit="1"/>
            </p:cNvSpPr>
            <p:nvPr userDrawn="1"/>
          </p:nvSpPr>
          <p:spPr bwMode="auto">
            <a:xfrm>
              <a:off x="4689475" y="3868738"/>
              <a:ext cx="19177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4913934" y="3877447"/>
              <a:ext cx="318164" cy="317863"/>
            </a:xfrm>
            <a:custGeom>
              <a:avLst/>
              <a:gdLst>
                <a:gd name="T0" fmla="*/ 2147483647 w 601"/>
                <a:gd name="T1" fmla="*/ 0 h 601"/>
                <a:gd name="T2" fmla="*/ 2147483647 w 601"/>
                <a:gd name="T3" fmla="*/ 2147483647 h 601"/>
                <a:gd name="T4" fmla="*/ 2147483647 w 601"/>
                <a:gd name="T5" fmla="*/ 2147483647 h 601"/>
                <a:gd name="T6" fmla="*/ 2147483647 w 601"/>
                <a:gd name="T7" fmla="*/ 2147483647 h 601"/>
                <a:gd name="T8" fmla="*/ 2147483647 w 601"/>
                <a:gd name="T9" fmla="*/ 2147483647 h 601"/>
                <a:gd name="T10" fmla="*/ 2147483647 w 601"/>
                <a:gd name="T11" fmla="*/ 2147483647 h 601"/>
                <a:gd name="T12" fmla="*/ 2147483647 w 601"/>
                <a:gd name="T13" fmla="*/ 2147483647 h 601"/>
                <a:gd name="T14" fmla="*/ 2147483647 w 601"/>
                <a:gd name="T15" fmla="*/ 2147483647 h 601"/>
                <a:gd name="T16" fmla="*/ 2147483647 w 601"/>
                <a:gd name="T17" fmla="*/ 2147483647 h 601"/>
                <a:gd name="T18" fmla="*/ 2147483647 w 601"/>
                <a:gd name="T19" fmla="*/ 2147483647 h 601"/>
                <a:gd name="T20" fmla="*/ 2147483647 w 601"/>
                <a:gd name="T21" fmla="*/ 2147483647 h 601"/>
                <a:gd name="T22" fmla="*/ 2147483647 w 601"/>
                <a:gd name="T23" fmla="*/ 2147483647 h 601"/>
                <a:gd name="T24" fmla="*/ 2147483647 w 601"/>
                <a:gd name="T25" fmla="*/ 2147483647 h 601"/>
                <a:gd name="T26" fmla="*/ 2147483647 w 601"/>
                <a:gd name="T27" fmla="*/ 2147483647 h 601"/>
                <a:gd name="T28" fmla="*/ 2147483647 w 601"/>
                <a:gd name="T29" fmla="*/ 2147483647 h 601"/>
                <a:gd name="T30" fmla="*/ 2147483647 w 601"/>
                <a:gd name="T31" fmla="*/ 2147483647 h 601"/>
                <a:gd name="T32" fmla="*/ 2147483647 w 601"/>
                <a:gd name="T33" fmla="*/ 2147483647 h 601"/>
                <a:gd name="T34" fmla="*/ 2147483647 w 601"/>
                <a:gd name="T35" fmla="*/ 2147483647 h 601"/>
                <a:gd name="T36" fmla="*/ 2147483647 w 601"/>
                <a:gd name="T37" fmla="*/ 2147483647 h 601"/>
                <a:gd name="T38" fmla="*/ 2147483647 w 601"/>
                <a:gd name="T39" fmla="*/ 2147483647 h 601"/>
                <a:gd name="T40" fmla="*/ 2147483647 w 601"/>
                <a:gd name="T41" fmla="*/ 2147483647 h 601"/>
                <a:gd name="T42" fmla="*/ 2147483647 w 601"/>
                <a:gd name="T43" fmla="*/ 2147483647 h 601"/>
                <a:gd name="T44" fmla="*/ 0 w 601"/>
                <a:gd name="T45" fmla="*/ 2147483647 h 601"/>
                <a:gd name="T46" fmla="*/ 2147483647 w 601"/>
                <a:gd name="T47" fmla="*/ 2147483647 h 601"/>
                <a:gd name="T48" fmla="*/ 2147483647 w 601"/>
                <a:gd name="T49" fmla="*/ 2147483647 h 601"/>
                <a:gd name="T50" fmla="*/ 2147483647 w 601"/>
                <a:gd name="T51" fmla="*/ 2147483647 h 601"/>
                <a:gd name="T52" fmla="*/ 2147483647 w 601"/>
                <a:gd name="T53" fmla="*/ 2147483647 h 601"/>
                <a:gd name="T54" fmla="*/ 2147483647 w 601"/>
                <a:gd name="T55" fmla="*/ 2147483647 h 601"/>
                <a:gd name="T56" fmla="*/ 2147483647 w 601"/>
                <a:gd name="T57" fmla="*/ 2147483647 h 601"/>
                <a:gd name="T58" fmla="*/ 2147483647 w 601"/>
                <a:gd name="T59" fmla="*/ 2147483647 h 601"/>
                <a:gd name="T60" fmla="*/ 2147483647 w 601"/>
                <a:gd name="T61" fmla="*/ 2147483647 h 601"/>
                <a:gd name="T62" fmla="*/ 2147483647 w 601"/>
                <a:gd name="T63" fmla="*/ 2147483647 h 601"/>
                <a:gd name="T64" fmla="*/ 2147483647 w 601"/>
                <a:gd name="T65" fmla="*/ 2147483647 h 601"/>
                <a:gd name="T66" fmla="*/ 2147483647 w 601"/>
                <a:gd name="T67" fmla="*/ 2147483647 h 601"/>
                <a:gd name="T68" fmla="*/ 2147483647 w 601"/>
                <a:gd name="T69" fmla="*/ 2147483647 h 601"/>
                <a:gd name="T70" fmla="*/ 2147483647 w 601"/>
                <a:gd name="T71" fmla="*/ 2147483647 h 601"/>
                <a:gd name="T72" fmla="*/ 2147483647 w 601"/>
                <a:gd name="T73" fmla="*/ 2147483647 h 601"/>
                <a:gd name="T74" fmla="*/ 2147483647 w 601"/>
                <a:gd name="T75" fmla="*/ 2147483647 h 601"/>
                <a:gd name="T76" fmla="*/ 2147483647 w 601"/>
                <a:gd name="T77" fmla="*/ 2147483647 h 601"/>
                <a:gd name="T78" fmla="*/ 2147483647 w 601"/>
                <a:gd name="T79" fmla="*/ 2147483647 h 601"/>
                <a:gd name="T80" fmla="*/ 2147483647 w 601"/>
                <a:gd name="T81" fmla="*/ 2147483647 h 601"/>
                <a:gd name="T82" fmla="*/ 2147483647 w 601"/>
                <a:gd name="T83" fmla="*/ 2147483647 h 601"/>
                <a:gd name="T84" fmla="*/ 2147483647 w 601"/>
                <a:gd name="T85" fmla="*/ 2147483647 h 601"/>
                <a:gd name="T86" fmla="*/ 2147483647 w 601"/>
                <a:gd name="T87" fmla="*/ 2147483647 h 601"/>
                <a:gd name="T88" fmla="*/ 2147483647 w 601"/>
                <a:gd name="T89" fmla="*/ 2147483647 h 601"/>
                <a:gd name="T90" fmla="*/ 2147483647 w 601"/>
                <a:gd name="T91" fmla="*/ 0 h 60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601" h="601">
                  <a:moveTo>
                    <a:pt x="601" y="0"/>
                  </a:moveTo>
                  <a:lnTo>
                    <a:pt x="601" y="188"/>
                  </a:lnTo>
                  <a:lnTo>
                    <a:pt x="598" y="211"/>
                  </a:lnTo>
                  <a:lnTo>
                    <a:pt x="589" y="232"/>
                  </a:lnTo>
                  <a:lnTo>
                    <a:pt x="574" y="252"/>
                  </a:lnTo>
                  <a:lnTo>
                    <a:pt x="556" y="272"/>
                  </a:lnTo>
                  <a:lnTo>
                    <a:pt x="533" y="289"/>
                  </a:lnTo>
                  <a:lnTo>
                    <a:pt x="505" y="307"/>
                  </a:lnTo>
                  <a:lnTo>
                    <a:pt x="476" y="323"/>
                  </a:lnTo>
                  <a:lnTo>
                    <a:pt x="443" y="340"/>
                  </a:lnTo>
                  <a:lnTo>
                    <a:pt x="408" y="356"/>
                  </a:lnTo>
                  <a:lnTo>
                    <a:pt x="371" y="372"/>
                  </a:lnTo>
                  <a:lnTo>
                    <a:pt x="334" y="387"/>
                  </a:lnTo>
                  <a:lnTo>
                    <a:pt x="300" y="401"/>
                  </a:lnTo>
                  <a:lnTo>
                    <a:pt x="265" y="416"/>
                  </a:lnTo>
                  <a:lnTo>
                    <a:pt x="227" y="433"/>
                  </a:lnTo>
                  <a:lnTo>
                    <a:pt x="189" y="451"/>
                  </a:lnTo>
                  <a:lnTo>
                    <a:pt x="152" y="471"/>
                  </a:lnTo>
                  <a:lnTo>
                    <a:pt x="115" y="493"/>
                  </a:lnTo>
                  <a:lnTo>
                    <a:pt x="81" y="517"/>
                  </a:lnTo>
                  <a:lnTo>
                    <a:pt x="51" y="543"/>
                  </a:lnTo>
                  <a:lnTo>
                    <a:pt x="23" y="571"/>
                  </a:lnTo>
                  <a:lnTo>
                    <a:pt x="0" y="601"/>
                  </a:lnTo>
                  <a:lnTo>
                    <a:pt x="19" y="543"/>
                  </a:lnTo>
                  <a:lnTo>
                    <a:pt x="39" y="482"/>
                  </a:lnTo>
                  <a:lnTo>
                    <a:pt x="59" y="420"/>
                  </a:lnTo>
                  <a:lnTo>
                    <a:pt x="78" y="361"/>
                  </a:lnTo>
                  <a:lnTo>
                    <a:pt x="89" y="336"/>
                  </a:lnTo>
                  <a:lnTo>
                    <a:pt x="104" y="311"/>
                  </a:lnTo>
                  <a:lnTo>
                    <a:pt x="123" y="290"/>
                  </a:lnTo>
                  <a:lnTo>
                    <a:pt x="146" y="271"/>
                  </a:lnTo>
                  <a:lnTo>
                    <a:pt x="174" y="253"/>
                  </a:lnTo>
                  <a:lnTo>
                    <a:pt x="204" y="236"/>
                  </a:lnTo>
                  <a:lnTo>
                    <a:pt x="238" y="218"/>
                  </a:lnTo>
                  <a:lnTo>
                    <a:pt x="276" y="202"/>
                  </a:lnTo>
                  <a:lnTo>
                    <a:pt x="317" y="184"/>
                  </a:lnTo>
                  <a:lnTo>
                    <a:pt x="388" y="155"/>
                  </a:lnTo>
                  <a:lnTo>
                    <a:pt x="422" y="142"/>
                  </a:lnTo>
                  <a:lnTo>
                    <a:pt x="455" y="128"/>
                  </a:lnTo>
                  <a:lnTo>
                    <a:pt x="487" y="113"/>
                  </a:lnTo>
                  <a:lnTo>
                    <a:pt x="515" y="97"/>
                  </a:lnTo>
                  <a:lnTo>
                    <a:pt x="540" y="81"/>
                  </a:lnTo>
                  <a:lnTo>
                    <a:pt x="562" y="63"/>
                  </a:lnTo>
                  <a:lnTo>
                    <a:pt x="580" y="44"/>
                  </a:lnTo>
                  <a:lnTo>
                    <a:pt x="593" y="24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4691655" y="4112578"/>
              <a:ext cx="337776" cy="198119"/>
            </a:xfrm>
            <a:custGeom>
              <a:avLst/>
              <a:gdLst>
                <a:gd name="T0" fmla="*/ 0 w 635"/>
                <a:gd name="T1" fmla="*/ 2147483647 h 377"/>
                <a:gd name="T2" fmla="*/ 2147483647 w 635"/>
                <a:gd name="T3" fmla="*/ 2147483647 h 377"/>
                <a:gd name="T4" fmla="*/ 2147483647 w 635"/>
                <a:gd name="T5" fmla="*/ 2147483647 h 377"/>
                <a:gd name="T6" fmla="*/ 2147483647 w 635"/>
                <a:gd name="T7" fmla="*/ 2147483647 h 377"/>
                <a:gd name="T8" fmla="*/ 2147483647 w 635"/>
                <a:gd name="T9" fmla="*/ 2147483647 h 377"/>
                <a:gd name="T10" fmla="*/ 2147483647 w 635"/>
                <a:gd name="T11" fmla="*/ 2147483647 h 377"/>
                <a:gd name="T12" fmla="*/ 2147483647 w 635"/>
                <a:gd name="T13" fmla="*/ 2147483647 h 377"/>
                <a:gd name="T14" fmla="*/ 2147483647 w 635"/>
                <a:gd name="T15" fmla="*/ 2147483647 h 377"/>
                <a:gd name="T16" fmla="*/ 2147483647 w 635"/>
                <a:gd name="T17" fmla="*/ 2147483647 h 377"/>
                <a:gd name="T18" fmla="*/ 2147483647 w 635"/>
                <a:gd name="T19" fmla="*/ 0 h 377"/>
                <a:gd name="T20" fmla="*/ 2147483647 w 635"/>
                <a:gd name="T21" fmla="*/ 0 h 377"/>
                <a:gd name="T22" fmla="*/ 2147483647 w 635"/>
                <a:gd name="T23" fmla="*/ 2147483647 h 377"/>
                <a:gd name="T24" fmla="*/ 2147483647 w 635"/>
                <a:gd name="T25" fmla="*/ 2147483647 h 377"/>
                <a:gd name="T26" fmla="*/ 2147483647 w 635"/>
                <a:gd name="T27" fmla="*/ 2147483647 h 377"/>
                <a:gd name="T28" fmla="*/ 2147483647 w 635"/>
                <a:gd name="T29" fmla="*/ 2147483647 h 377"/>
                <a:gd name="T30" fmla="*/ 2147483647 w 635"/>
                <a:gd name="T31" fmla="*/ 2147483647 h 377"/>
                <a:gd name="T32" fmla="*/ 2147483647 w 635"/>
                <a:gd name="T33" fmla="*/ 2147483647 h 377"/>
                <a:gd name="T34" fmla="*/ 2147483647 w 635"/>
                <a:gd name="T35" fmla="*/ 2147483647 h 377"/>
                <a:gd name="T36" fmla="*/ 2147483647 w 635"/>
                <a:gd name="T37" fmla="*/ 2147483647 h 377"/>
                <a:gd name="T38" fmla="*/ 2147483647 w 635"/>
                <a:gd name="T39" fmla="*/ 2147483647 h 377"/>
                <a:gd name="T40" fmla="*/ 2147483647 w 635"/>
                <a:gd name="T41" fmla="*/ 2147483647 h 377"/>
                <a:gd name="T42" fmla="*/ 2147483647 w 635"/>
                <a:gd name="T43" fmla="*/ 2147483647 h 377"/>
                <a:gd name="T44" fmla="*/ 2147483647 w 635"/>
                <a:gd name="T45" fmla="*/ 2147483647 h 377"/>
                <a:gd name="T46" fmla="*/ 2147483647 w 635"/>
                <a:gd name="T47" fmla="*/ 2147483647 h 377"/>
                <a:gd name="T48" fmla="*/ 2147483647 w 635"/>
                <a:gd name="T49" fmla="*/ 2147483647 h 377"/>
                <a:gd name="T50" fmla="*/ 2147483647 w 635"/>
                <a:gd name="T51" fmla="*/ 2147483647 h 377"/>
                <a:gd name="T52" fmla="*/ 2147483647 w 635"/>
                <a:gd name="T53" fmla="*/ 2147483647 h 377"/>
                <a:gd name="T54" fmla="*/ 2147483647 w 635"/>
                <a:gd name="T55" fmla="*/ 2147483647 h 377"/>
                <a:gd name="T56" fmla="*/ 2147483647 w 635"/>
                <a:gd name="T57" fmla="*/ 2147483647 h 377"/>
                <a:gd name="T58" fmla="*/ 2147483647 w 635"/>
                <a:gd name="T59" fmla="*/ 2147483647 h 377"/>
                <a:gd name="T60" fmla="*/ 2147483647 w 635"/>
                <a:gd name="T61" fmla="*/ 2147483647 h 377"/>
                <a:gd name="T62" fmla="*/ 2147483647 w 635"/>
                <a:gd name="T63" fmla="*/ 2147483647 h 377"/>
                <a:gd name="T64" fmla="*/ 2147483647 w 635"/>
                <a:gd name="T65" fmla="*/ 2147483647 h 377"/>
                <a:gd name="T66" fmla="*/ 2147483647 w 635"/>
                <a:gd name="T67" fmla="*/ 2147483647 h 377"/>
                <a:gd name="T68" fmla="*/ 2147483647 w 635"/>
                <a:gd name="T69" fmla="*/ 2147483647 h 377"/>
                <a:gd name="T70" fmla="*/ 2147483647 w 635"/>
                <a:gd name="T71" fmla="*/ 2147483647 h 377"/>
                <a:gd name="T72" fmla="*/ 2147483647 w 635"/>
                <a:gd name="T73" fmla="*/ 2147483647 h 377"/>
                <a:gd name="T74" fmla="*/ 2147483647 w 635"/>
                <a:gd name="T75" fmla="*/ 2147483647 h 377"/>
                <a:gd name="T76" fmla="*/ 2147483647 w 635"/>
                <a:gd name="T77" fmla="*/ 2147483647 h 377"/>
                <a:gd name="T78" fmla="*/ 2147483647 w 635"/>
                <a:gd name="T79" fmla="*/ 2147483647 h 377"/>
                <a:gd name="T80" fmla="*/ 2147483647 w 635"/>
                <a:gd name="T81" fmla="*/ 2147483647 h 377"/>
                <a:gd name="T82" fmla="*/ 2147483647 w 635"/>
                <a:gd name="T83" fmla="*/ 2147483647 h 377"/>
                <a:gd name="T84" fmla="*/ 2147483647 w 635"/>
                <a:gd name="T85" fmla="*/ 2147483647 h 377"/>
                <a:gd name="T86" fmla="*/ 2147483647 w 635"/>
                <a:gd name="T87" fmla="*/ 2147483647 h 377"/>
                <a:gd name="T88" fmla="*/ 2147483647 w 635"/>
                <a:gd name="T89" fmla="*/ 2147483647 h 377"/>
                <a:gd name="T90" fmla="*/ 2147483647 w 635"/>
                <a:gd name="T91" fmla="*/ 2147483647 h 377"/>
                <a:gd name="T92" fmla="*/ 2147483647 w 635"/>
                <a:gd name="T93" fmla="*/ 2147483647 h 377"/>
                <a:gd name="T94" fmla="*/ 2147483647 w 635"/>
                <a:gd name="T95" fmla="*/ 2147483647 h 377"/>
                <a:gd name="T96" fmla="*/ 0 w 635"/>
                <a:gd name="T97" fmla="*/ 2147483647 h 37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35" h="377">
                  <a:moveTo>
                    <a:pt x="0" y="24"/>
                  </a:moveTo>
                  <a:lnTo>
                    <a:pt x="30" y="21"/>
                  </a:lnTo>
                  <a:lnTo>
                    <a:pt x="63" y="18"/>
                  </a:lnTo>
                  <a:lnTo>
                    <a:pt x="95" y="14"/>
                  </a:lnTo>
                  <a:lnTo>
                    <a:pt x="126" y="11"/>
                  </a:lnTo>
                  <a:lnTo>
                    <a:pt x="156" y="8"/>
                  </a:lnTo>
                  <a:lnTo>
                    <a:pt x="182" y="6"/>
                  </a:lnTo>
                  <a:lnTo>
                    <a:pt x="204" y="3"/>
                  </a:lnTo>
                  <a:lnTo>
                    <a:pt x="221" y="1"/>
                  </a:lnTo>
                  <a:lnTo>
                    <a:pt x="234" y="0"/>
                  </a:lnTo>
                  <a:lnTo>
                    <a:pt x="257" y="0"/>
                  </a:lnTo>
                  <a:lnTo>
                    <a:pt x="279" y="6"/>
                  </a:lnTo>
                  <a:lnTo>
                    <a:pt x="298" y="16"/>
                  </a:lnTo>
                  <a:lnTo>
                    <a:pt x="316" y="30"/>
                  </a:lnTo>
                  <a:lnTo>
                    <a:pt x="333" y="49"/>
                  </a:lnTo>
                  <a:lnTo>
                    <a:pt x="350" y="69"/>
                  </a:lnTo>
                  <a:lnTo>
                    <a:pt x="366" y="94"/>
                  </a:lnTo>
                  <a:lnTo>
                    <a:pt x="382" y="119"/>
                  </a:lnTo>
                  <a:lnTo>
                    <a:pt x="397" y="146"/>
                  </a:lnTo>
                  <a:lnTo>
                    <a:pt x="414" y="175"/>
                  </a:lnTo>
                  <a:lnTo>
                    <a:pt x="431" y="206"/>
                  </a:lnTo>
                  <a:lnTo>
                    <a:pt x="450" y="235"/>
                  </a:lnTo>
                  <a:lnTo>
                    <a:pt x="470" y="264"/>
                  </a:lnTo>
                  <a:lnTo>
                    <a:pt x="492" y="290"/>
                  </a:lnTo>
                  <a:lnTo>
                    <a:pt x="515" y="314"/>
                  </a:lnTo>
                  <a:lnTo>
                    <a:pt x="541" y="335"/>
                  </a:lnTo>
                  <a:lnTo>
                    <a:pt x="570" y="353"/>
                  </a:lnTo>
                  <a:lnTo>
                    <a:pt x="600" y="367"/>
                  </a:lnTo>
                  <a:lnTo>
                    <a:pt x="635" y="377"/>
                  </a:lnTo>
                  <a:lnTo>
                    <a:pt x="331" y="377"/>
                  </a:lnTo>
                  <a:lnTo>
                    <a:pt x="303" y="375"/>
                  </a:lnTo>
                  <a:lnTo>
                    <a:pt x="276" y="368"/>
                  </a:lnTo>
                  <a:lnTo>
                    <a:pt x="254" y="358"/>
                  </a:lnTo>
                  <a:lnTo>
                    <a:pt x="234" y="345"/>
                  </a:lnTo>
                  <a:lnTo>
                    <a:pt x="216" y="329"/>
                  </a:lnTo>
                  <a:lnTo>
                    <a:pt x="199" y="310"/>
                  </a:lnTo>
                  <a:lnTo>
                    <a:pt x="184" y="289"/>
                  </a:lnTo>
                  <a:lnTo>
                    <a:pt x="171" y="265"/>
                  </a:lnTo>
                  <a:lnTo>
                    <a:pt x="157" y="240"/>
                  </a:lnTo>
                  <a:lnTo>
                    <a:pt x="130" y="185"/>
                  </a:lnTo>
                  <a:lnTo>
                    <a:pt x="118" y="157"/>
                  </a:lnTo>
                  <a:lnTo>
                    <a:pt x="105" y="131"/>
                  </a:lnTo>
                  <a:lnTo>
                    <a:pt x="93" y="106"/>
                  </a:lnTo>
                  <a:lnTo>
                    <a:pt x="80" y="84"/>
                  </a:lnTo>
                  <a:lnTo>
                    <a:pt x="65" y="64"/>
                  </a:lnTo>
                  <a:lnTo>
                    <a:pt x="51" y="47"/>
                  </a:lnTo>
                  <a:lnTo>
                    <a:pt x="35" y="35"/>
                  </a:lnTo>
                  <a:lnTo>
                    <a:pt x="18" y="2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67926" y="4206194"/>
              <a:ext cx="464171" cy="437606"/>
            </a:xfrm>
            <a:custGeom>
              <a:avLst/>
              <a:gdLst>
                <a:gd name="T0" fmla="*/ 2147483647 w 877"/>
                <a:gd name="T1" fmla="*/ 0 h 826"/>
                <a:gd name="T2" fmla="*/ 2147483647 w 877"/>
                <a:gd name="T3" fmla="*/ 2147483647 h 826"/>
                <a:gd name="T4" fmla="*/ 2147483647 w 877"/>
                <a:gd name="T5" fmla="*/ 2147483647 h 826"/>
                <a:gd name="T6" fmla="*/ 2147483647 w 877"/>
                <a:gd name="T7" fmla="*/ 2147483647 h 826"/>
                <a:gd name="T8" fmla="*/ 2147483647 w 877"/>
                <a:gd name="T9" fmla="*/ 2147483647 h 826"/>
                <a:gd name="T10" fmla="*/ 2147483647 w 877"/>
                <a:gd name="T11" fmla="*/ 2147483647 h 826"/>
                <a:gd name="T12" fmla="*/ 2147483647 w 877"/>
                <a:gd name="T13" fmla="*/ 2147483647 h 826"/>
                <a:gd name="T14" fmla="*/ 2147483647 w 877"/>
                <a:gd name="T15" fmla="*/ 2147483647 h 826"/>
                <a:gd name="T16" fmla="*/ 2147483647 w 877"/>
                <a:gd name="T17" fmla="*/ 2147483647 h 826"/>
                <a:gd name="T18" fmla="*/ 2147483647 w 877"/>
                <a:gd name="T19" fmla="*/ 2147483647 h 826"/>
                <a:gd name="T20" fmla="*/ 2147483647 w 877"/>
                <a:gd name="T21" fmla="*/ 2147483647 h 826"/>
                <a:gd name="T22" fmla="*/ 2147483647 w 877"/>
                <a:gd name="T23" fmla="*/ 2147483647 h 826"/>
                <a:gd name="T24" fmla="*/ 2147483647 w 877"/>
                <a:gd name="T25" fmla="*/ 2147483647 h 826"/>
                <a:gd name="T26" fmla="*/ 2147483647 w 877"/>
                <a:gd name="T27" fmla="*/ 2147483647 h 826"/>
                <a:gd name="T28" fmla="*/ 2147483647 w 877"/>
                <a:gd name="T29" fmla="*/ 2147483647 h 826"/>
                <a:gd name="T30" fmla="*/ 2147483647 w 877"/>
                <a:gd name="T31" fmla="*/ 2147483647 h 826"/>
                <a:gd name="T32" fmla="*/ 2147483647 w 877"/>
                <a:gd name="T33" fmla="*/ 2147483647 h 826"/>
                <a:gd name="T34" fmla="*/ 2147483647 w 877"/>
                <a:gd name="T35" fmla="*/ 2147483647 h 826"/>
                <a:gd name="T36" fmla="*/ 2147483647 w 877"/>
                <a:gd name="T37" fmla="*/ 2147483647 h 826"/>
                <a:gd name="T38" fmla="*/ 2147483647 w 877"/>
                <a:gd name="T39" fmla="*/ 2147483647 h 826"/>
                <a:gd name="T40" fmla="*/ 2147483647 w 877"/>
                <a:gd name="T41" fmla="*/ 2147483647 h 826"/>
                <a:gd name="T42" fmla="*/ 2147483647 w 877"/>
                <a:gd name="T43" fmla="*/ 2147483647 h 826"/>
                <a:gd name="T44" fmla="*/ 2147483647 w 877"/>
                <a:gd name="T45" fmla="*/ 2147483647 h 826"/>
                <a:gd name="T46" fmla="*/ 2147483647 w 877"/>
                <a:gd name="T47" fmla="*/ 2147483647 h 826"/>
                <a:gd name="T48" fmla="*/ 2147483647 w 877"/>
                <a:gd name="T49" fmla="*/ 2147483647 h 826"/>
                <a:gd name="T50" fmla="*/ 2147483647 w 877"/>
                <a:gd name="T51" fmla="*/ 2147483647 h 826"/>
                <a:gd name="T52" fmla="*/ 0 w 877"/>
                <a:gd name="T53" fmla="*/ 2147483647 h 826"/>
                <a:gd name="T54" fmla="*/ 2147483647 w 877"/>
                <a:gd name="T55" fmla="*/ 2147483647 h 826"/>
                <a:gd name="T56" fmla="*/ 2147483647 w 877"/>
                <a:gd name="T57" fmla="*/ 2147483647 h 826"/>
                <a:gd name="T58" fmla="*/ 2147483647 w 877"/>
                <a:gd name="T59" fmla="*/ 2147483647 h 826"/>
                <a:gd name="T60" fmla="*/ 2147483647 w 877"/>
                <a:gd name="T61" fmla="*/ 2147483647 h 826"/>
                <a:gd name="T62" fmla="*/ 2147483647 w 877"/>
                <a:gd name="T63" fmla="*/ 2147483647 h 826"/>
                <a:gd name="T64" fmla="*/ 2147483647 w 877"/>
                <a:gd name="T65" fmla="*/ 2147483647 h 826"/>
                <a:gd name="T66" fmla="*/ 2147483647 w 877"/>
                <a:gd name="T67" fmla="*/ 2147483647 h 826"/>
                <a:gd name="T68" fmla="*/ 2147483647 w 877"/>
                <a:gd name="T69" fmla="*/ 2147483647 h 826"/>
                <a:gd name="T70" fmla="*/ 2147483647 w 877"/>
                <a:gd name="T71" fmla="*/ 2147483647 h 826"/>
                <a:gd name="T72" fmla="*/ 2147483647 w 877"/>
                <a:gd name="T73" fmla="*/ 2147483647 h 826"/>
                <a:gd name="T74" fmla="*/ 2147483647 w 877"/>
                <a:gd name="T75" fmla="*/ 2147483647 h 826"/>
                <a:gd name="T76" fmla="*/ 2147483647 w 877"/>
                <a:gd name="T77" fmla="*/ 2147483647 h 826"/>
                <a:gd name="T78" fmla="*/ 2147483647 w 877"/>
                <a:gd name="T79" fmla="*/ 2147483647 h 826"/>
                <a:gd name="T80" fmla="*/ 2147483647 w 877"/>
                <a:gd name="T81" fmla="*/ 2147483647 h 826"/>
                <a:gd name="T82" fmla="*/ 2147483647 w 877"/>
                <a:gd name="T83" fmla="*/ 2147483647 h 826"/>
                <a:gd name="T84" fmla="*/ 2147483647 w 877"/>
                <a:gd name="T85" fmla="*/ 2147483647 h 826"/>
                <a:gd name="T86" fmla="*/ 2147483647 w 877"/>
                <a:gd name="T87" fmla="*/ 2147483647 h 826"/>
                <a:gd name="T88" fmla="*/ 2147483647 w 877"/>
                <a:gd name="T89" fmla="*/ 2147483647 h 826"/>
                <a:gd name="T90" fmla="*/ 2147483647 w 877"/>
                <a:gd name="T91" fmla="*/ 2147483647 h 826"/>
                <a:gd name="T92" fmla="*/ 2147483647 w 877"/>
                <a:gd name="T93" fmla="*/ 2147483647 h 826"/>
                <a:gd name="T94" fmla="*/ 2147483647 w 877"/>
                <a:gd name="T95" fmla="*/ 2147483647 h 826"/>
                <a:gd name="T96" fmla="*/ 2147483647 w 877"/>
                <a:gd name="T97" fmla="*/ 2147483647 h 826"/>
                <a:gd name="T98" fmla="*/ 2147483647 w 877"/>
                <a:gd name="T99" fmla="*/ 2147483647 h 826"/>
                <a:gd name="T100" fmla="*/ 2147483647 w 877"/>
                <a:gd name="T101" fmla="*/ 2147483647 h 826"/>
                <a:gd name="T102" fmla="*/ 2147483647 w 877"/>
                <a:gd name="T103" fmla="*/ 2147483647 h 826"/>
                <a:gd name="T104" fmla="*/ 2147483647 w 877"/>
                <a:gd name="T105" fmla="*/ 0 h 82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77" h="826">
                  <a:moveTo>
                    <a:pt x="877" y="0"/>
                  </a:moveTo>
                  <a:lnTo>
                    <a:pt x="877" y="290"/>
                  </a:lnTo>
                  <a:lnTo>
                    <a:pt x="874" y="318"/>
                  </a:lnTo>
                  <a:lnTo>
                    <a:pt x="866" y="343"/>
                  </a:lnTo>
                  <a:lnTo>
                    <a:pt x="852" y="367"/>
                  </a:lnTo>
                  <a:lnTo>
                    <a:pt x="834" y="389"/>
                  </a:lnTo>
                  <a:lnTo>
                    <a:pt x="812" y="410"/>
                  </a:lnTo>
                  <a:lnTo>
                    <a:pt x="786" y="430"/>
                  </a:lnTo>
                  <a:lnTo>
                    <a:pt x="756" y="447"/>
                  </a:lnTo>
                  <a:lnTo>
                    <a:pt x="724" y="465"/>
                  </a:lnTo>
                  <a:lnTo>
                    <a:pt x="690" y="482"/>
                  </a:lnTo>
                  <a:lnTo>
                    <a:pt x="654" y="497"/>
                  </a:lnTo>
                  <a:lnTo>
                    <a:pt x="615" y="512"/>
                  </a:lnTo>
                  <a:lnTo>
                    <a:pt x="539" y="541"/>
                  </a:lnTo>
                  <a:lnTo>
                    <a:pt x="499" y="555"/>
                  </a:lnTo>
                  <a:lnTo>
                    <a:pt x="456" y="570"/>
                  </a:lnTo>
                  <a:lnTo>
                    <a:pt x="412" y="585"/>
                  </a:lnTo>
                  <a:lnTo>
                    <a:pt x="368" y="601"/>
                  </a:lnTo>
                  <a:lnTo>
                    <a:pt x="324" y="617"/>
                  </a:lnTo>
                  <a:lnTo>
                    <a:pt x="237" y="652"/>
                  </a:lnTo>
                  <a:lnTo>
                    <a:pt x="195" y="672"/>
                  </a:lnTo>
                  <a:lnTo>
                    <a:pt x="155" y="692"/>
                  </a:lnTo>
                  <a:lnTo>
                    <a:pt x="118" y="714"/>
                  </a:lnTo>
                  <a:lnTo>
                    <a:pt x="83" y="740"/>
                  </a:lnTo>
                  <a:lnTo>
                    <a:pt x="52" y="766"/>
                  </a:lnTo>
                  <a:lnTo>
                    <a:pt x="24" y="795"/>
                  </a:lnTo>
                  <a:lnTo>
                    <a:pt x="0" y="826"/>
                  </a:lnTo>
                  <a:lnTo>
                    <a:pt x="64" y="634"/>
                  </a:lnTo>
                  <a:lnTo>
                    <a:pt x="126" y="441"/>
                  </a:lnTo>
                  <a:lnTo>
                    <a:pt x="138" y="409"/>
                  </a:lnTo>
                  <a:lnTo>
                    <a:pt x="155" y="379"/>
                  </a:lnTo>
                  <a:lnTo>
                    <a:pt x="176" y="354"/>
                  </a:lnTo>
                  <a:lnTo>
                    <a:pt x="200" y="331"/>
                  </a:lnTo>
                  <a:lnTo>
                    <a:pt x="229" y="311"/>
                  </a:lnTo>
                  <a:lnTo>
                    <a:pt x="260" y="293"/>
                  </a:lnTo>
                  <a:lnTo>
                    <a:pt x="294" y="277"/>
                  </a:lnTo>
                  <a:lnTo>
                    <a:pt x="330" y="262"/>
                  </a:lnTo>
                  <a:lnTo>
                    <a:pt x="369" y="249"/>
                  </a:lnTo>
                  <a:lnTo>
                    <a:pt x="410" y="235"/>
                  </a:lnTo>
                  <a:lnTo>
                    <a:pt x="453" y="222"/>
                  </a:lnTo>
                  <a:lnTo>
                    <a:pt x="497" y="210"/>
                  </a:lnTo>
                  <a:lnTo>
                    <a:pt x="542" y="197"/>
                  </a:lnTo>
                  <a:lnTo>
                    <a:pt x="593" y="182"/>
                  </a:lnTo>
                  <a:lnTo>
                    <a:pt x="642" y="167"/>
                  </a:lnTo>
                  <a:lnTo>
                    <a:pt x="686" y="153"/>
                  </a:lnTo>
                  <a:lnTo>
                    <a:pt x="725" y="139"/>
                  </a:lnTo>
                  <a:lnTo>
                    <a:pt x="759" y="124"/>
                  </a:lnTo>
                  <a:lnTo>
                    <a:pt x="790" y="109"/>
                  </a:lnTo>
                  <a:lnTo>
                    <a:pt x="816" y="92"/>
                  </a:lnTo>
                  <a:lnTo>
                    <a:pt x="838" y="73"/>
                  </a:lnTo>
                  <a:lnTo>
                    <a:pt x="856" y="51"/>
                  </a:lnTo>
                  <a:lnTo>
                    <a:pt x="868" y="28"/>
                  </a:lnTo>
                  <a:lnTo>
                    <a:pt x="877" y="0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9" name="Freeform 12"/>
            <p:cNvSpPr>
              <a:spLocks/>
            </p:cNvSpPr>
            <p:nvPr userDrawn="1"/>
          </p:nvSpPr>
          <p:spPr bwMode="auto">
            <a:xfrm>
              <a:off x="5110062" y="4062503"/>
              <a:ext cx="488142" cy="248194"/>
            </a:xfrm>
            <a:custGeom>
              <a:avLst/>
              <a:gdLst>
                <a:gd name="T0" fmla="*/ 0 w 923"/>
                <a:gd name="T1" fmla="*/ 2147483647 h 469"/>
                <a:gd name="T2" fmla="*/ 2147483647 w 923"/>
                <a:gd name="T3" fmla="*/ 2147483647 h 469"/>
                <a:gd name="T4" fmla="*/ 2147483647 w 923"/>
                <a:gd name="T5" fmla="*/ 2147483647 h 469"/>
                <a:gd name="T6" fmla="*/ 2147483647 w 923"/>
                <a:gd name="T7" fmla="*/ 2147483647 h 469"/>
                <a:gd name="T8" fmla="*/ 2147483647 w 923"/>
                <a:gd name="T9" fmla="*/ 2147483647 h 469"/>
                <a:gd name="T10" fmla="*/ 2147483647 w 923"/>
                <a:gd name="T11" fmla="*/ 2147483647 h 469"/>
                <a:gd name="T12" fmla="*/ 2147483647 w 923"/>
                <a:gd name="T13" fmla="*/ 2147483647 h 469"/>
                <a:gd name="T14" fmla="*/ 2147483647 w 923"/>
                <a:gd name="T15" fmla="*/ 2147483647 h 469"/>
                <a:gd name="T16" fmla="*/ 2147483647 w 923"/>
                <a:gd name="T17" fmla="*/ 2147483647 h 469"/>
                <a:gd name="T18" fmla="*/ 2147483647 w 923"/>
                <a:gd name="T19" fmla="*/ 2147483647 h 469"/>
                <a:gd name="T20" fmla="*/ 2147483647 w 923"/>
                <a:gd name="T21" fmla="*/ 2147483647 h 469"/>
                <a:gd name="T22" fmla="*/ 2147483647 w 923"/>
                <a:gd name="T23" fmla="*/ 0 h 469"/>
                <a:gd name="T24" fmla="*/ 2147483647 w 923"/>
                <a:gd name="T25" fmla="*/ 0 h 469"/>
                <a:gd name="T26" fmla="*/ 2147483647 w 923"/>
                <a:gd name="T27" fmla="*/ 2147483647 h 469"/>
                <a:gd name="T28" fmla="*/ 2147483647 w 923"/>
                <a:gd name="T29" fmla="*/ 2147483647 h 469"/>
                <a:gd name="T30" fmla="*/ 2147483647 w 923"/>
                <a:gd name="T31" fmla="*/ 2147483647 h 469"/>
                <a:gd name="T32" fmla="*/ 2147483647 w 923"/>
                <a:gd name="T33" fmla="*/ 2147483647 h 469"/>
                <a:gd name="T34" fmla="*/ 2147483647 w 923"/>
                <a:gd name="T35" fmla="*/ 2147483647 h 469"/>
                <a:gd name="T36" fmla="*/ 2147483647 w 923"/>
                <a:gd name="T37" fmla="*/ 2147483647 h 469"/>
                <a:gd name="T38" fmla="*/ 2147483647 w 923"/>
                <a:gd name="T39" fmla="*/ 2147483647 h 469"/>
                <a:gd name="T40" fmla="*/ 2147483647 w 923"/>
                <a:gd name="T41" fmla="*/ 2147483647 h 469"/>
                <a:gd name="T42" fmla="*/ 2147483647 w 923"/>
                <a:gd name="T43" fmla="*/ 2147483647 h 469"/>
                <a:gd name="T44" fmla="*/ 2147483647 w 923"/>
                <a:gd name="T45" fmla="*/ 2147483647 h 469"/>
                <a:gd name="T46" fmla="*/ 2147483647 w 923"/>
                <a:gd name="T47" fmla="*/ 2147483647 h 469"/>
                <a:gd name="T48" fmla="*/ 2147483647 w 923"/>
                <a:gd name="T49" fmla="*/ 2147483647 h 469"/>
                <a:gd name="T50" fmla="*/ 2147483647 w 923"/>
                <a:gd name="T51" fmla="*/ 2147483647 h 469"/>
                <a:gd name="T52" fmla="*/ 2147483647 w 923"/>
                <a:gd name="T53" fmla="*/ 2147483647 h 469"/>
                <a:gd name="T54" fmla="*/ 2147483647 w 923"/>
                <a:gd name="T55" fmla="*/ 2147483647 h 469"/>
                <a:gd name="T56" fmla="*/ 2147483647 w 923"/>
                <a:gd name="T57" fmla="*/ 2147483647 h 469"/>
                <a:gd name="T58" fmla="*/ 2147483647 w 923"/>
                <a:gd name="T59" fmla="*/ 2147483647 h 469"/>
                <a:gd name="T60" fmla="*/ 2147483647 w 923"/>
                <a:gd name="T61" fmla="*/ 2147483647 h 469"/>
                <a:gd name="T62" fmla="*/ 2147483647 w 923"/>
                <a:gd name="T63" fmla="*/ 2147483647 h 469"/>
                <a:gd name="T64" fmla="*/ 2147483647 w 923"/>
                <a:gd name="T65" fmla="*/ 2147483647 h 469"/>
                <a:gd name="T66" fmla="*/ 2147483647 w 923"/>
                <a:gd name="T67" fmla="*/ 2147483647 h 469"/>
                <a:gd name="T68" fmla="*/ 2147483647 w 923"/>
                <a:gd name="T69" fmla="*/ 2147483647 h 469"/>
                <a:gd name="T70" fmla="*/ 2147483647 w 923"/>
                <a:gd name="T71" fmla="*/ 2147483647 h 469"/>
                <a:gd name="T72" fmla="*/ 2147483647 w 923"/>
                <a:gd name="T73" fmla="*/ 2147483647 h 469"/>
                <a:gd name="T74" fmla="*/ 2147483647 w 923"/>
                <a:gd name="T75" fmla="*/ 2147483647 h 469"/>
                <a:gd name="T76" fmla="*/ 2147483647 w 923"/>
                <a:gd name="T77" fmla="*/ 2147483647 h 469"/>
                <a:gd name="T78" fmla="*/ 2147483647 w 923"/>
                <a:gd name="T79" fmla="*/ 2147483647 h 469"/>
                <a:gd name="T80" fmla="*/ 2147483647 w 923"/>
                <a:gd name="T81" fmla="*/ 2147483647 h 469"/>
                <a:gd name="T82" fmla="*/ 2147483647 w 923"/>
                <a:gd name="T83" fmla="*/ 2147483647 h 469"/>
                <a:gd name="T84" fmla="*/ 2147483647 w 923"/>
                <a:gd name="T85" fmla="*/ 2147483647 h 469"/>
                <a:gd name="T86" fmla="*/ 2147483647 w 923"/>
                <a:gd name="T87" fmla="*/ 2147483647 h 469"/>
                <a:gd name="T88" fmla="*/ 2147483647 w 923"/>
                <a:gd name="T89" fmla="*/ 2147483647 h 469"/>
                <a:gd name="T90" fmla="*/ 2147483647 w 923"/>
                <a:gd name="T91" fmla="*/ 2147483647 h 469"/>
                <a:gd name="T92" fmla="*/ 2147483647 w 923"/>
                <a:gd name="T93" fmla="*/ 2147483647 h 469"/>
                <a:gd name="T94" fmla="*/ 2147483647 w 923"/>
                <a:gd name="T95" fmla="*/ 2147483647 h 469"/>
                <a:gd name="T96" fmla="*/ 2147483647 w 923"/>
                <a:gd name="T97" fmla="*/ 2147483647 h 469"/>
                <a:gd name="T98" fmla="*/ 2147483647 w 923"/>
                <a:gd name="T99" fmla="*/ 2147483647 h 469"/>
                <a:gd name="T100" fmla="*/ 2147483647 w 923"/>
                <a:gd name="T101" fmla="*/ 2147483647 h 469"/>
                <a:gd name="T102" fmla="*/ 2147483647 w 923"/>
                <a:gd name="T103" fmla="*/ 2147483647 h 469"/>
                <a:gd name="T104" fmla="*/ 0 w 923"/>
                <a:gd name="T105" fmla="*/ 2147483647 h 4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23" h="469">
                  <a:moveTo>
                    <a:pt x="0" y="33"/>
                  </a:moveTo>
                  <a:lnTo>
                    <a:pt x="33" y="30"/>
                  </a:lnTo>
                  <a:lnTo>
                    <a:pt x="68" y="26"/>
                  </a:lnTo>
                  <a:lnTo>
                    <a:pt x="103" y="22"/>
                  </a:lnTo>
                  <a:lnTo>
                    <a:pt x="140" y="19"/>
                  </a:lnTo>
                  <a:lnTo>
                    <a:pt x="174" y="15"/>
                  </a:lnTo>
                  <a:lnTo>
                    <a:pt x="208" y="11"/>
                  </a:lnTo>
                  <a:lnTo>
                    <a:pt x="238" y="9"/>
                  </a:lnTo>
                  <a:lnTo>
                    <a:pt x="265" y="5"/>
                  </a:lnTo>
                  <a:lnTo>
                    <a:pt x="288" y="3"/>
                  </a:lnTo>
                  <a:lnTo>
                    <a:pt x="305" y="1"/>
                  </a:lnTo>
                  <a:lnTo>
                    <a:pt x="318" y="0"/>
                  </a:lnTo>
                  <a:lnTo>
                    <a:pt x="348" y="0"/>
                  </a:lnTo>
                  <a:lnTo>
                    <a:pt x="378" y="5"/>
                  </a:lnTo>
                  <a:lnTo>
                    <a:pt x="408" y="17"/>
                  </a:lnTo>
                  <a:lnTo>
                    <a:pt x="435" y="34"/>
                  </a:lnTo>
                  <a:lnTo>
                    <a:pt x="463" y="56"/>
                  </a:lnTo>
                  <a:lnTo>
                    <a:pt x="490" y="81"/>
                  </a:lnTo>
                  <a:lnTo>
                    <a:pt x="516" y="111"/>
                  </a:lnTo>
                  <a:lnTo>
                    <a:pt x="540" y="143"/>
                  </a:lnTo>
                  <a:lnTo>
                    <a:pt x="566" y="178"/>
                  </a:lnTo>
                  <a:lnTo>
                    <a:pt x="589" y="215"/>
                  </a:lnTo>
                  <a:lnTo>
                    <a:pt x="613" y="253"/>
                  </a:lnTo>
                  <a:lnTo>
                    <a:pt x="638" y="289"/>
                  </a:lnTo>
                  <a:lnTo>
                    <a:pt x="667" y="324"/>
                  </a:lnTo>
                  <a:lnTo>
                    <a:pt x="696" y="356"/>
                  </a:lnTo>
                  <a:lnTo>
                    <a:pt x="728" y="384"/>
                  </a:lnTo>
                  <a:lnTo>
                    <a:pt x="762" y="411"/>
                  </a:lnTo>
                  <a:lnTo>
                    <a:pt x="800" y="433"/>
                  </a:lnTo>
                  <a:lnTo>
                    <a:pt x="838" y="450"/>
                  </a:lnTo>
                  <a:lnTo>
                    <a:pt x="879" y="462"/>
                  </a:lnTo>
                  <a:lnTo>
                    <a:pt x="923" y="469"/>
                  </a:lnTo>
                  <a:lnTo>
                    <a:pt x="452" y="469"/>
                  </a:lnTo>
                  <a:lnTo>
                    <a:pt x="420" y="466"/>
                  </a:lnTo>
                  <a:lnTo>
                    <a:pt x="392" y="460"/>
                  </a:lnTo>
                  <a:lnTo>
                    <a:pt x="368" y="450"/>
                  </a:lnTo>
                  <a:lnTo>
                    <a:pt x="347" y="437"/>
                  </a:lnTo>
                  <a:lnTo>
                    <a:pt x="329" y="421"/>
                  </a:lnTo>
                  <a:lnTo>
                    <a:pt x="313" y="403"/>
                  </a:lnTo>
                  <a:lnTo>
                    <a:pt x="299" y="383"/>
                  </a:lnTo>
                  <a:lnTo>
                    <a:pt x="286" y="361"/>
                  </a:lnTo>
                  <a:lnTo>
                    <a:pt x="275" y="338"/>
                  </a:lnTo>
                  <a:lnTo>
                    <a:pt x="253" y="290"/>
                  </a:lnTo>
                  <a:lnTo>
                    <a:pt x="231" y="239"/>
                  </a:lnTo>
                  <a:lnTo>
                    <a:pt x="213" y="204"/>
                  </a:lnTo>
                  <a:lnTo>
                    <a:pt x="193" y="171"/>
                  </a:lnTo>
                  <a:lnTo>
                    <a:pt x="173" y="141"/>
                  </a:lnTo>
                  <a:lnTo>
                    <a:pt x="148" y="112"/>
                  </a:lnTo>
                  <a:lnTo>
                    <a:pt x="123" y="88"/>
                  </a:lnTo>
                  <a:lnTo>
                    <a:pt x="96" y="67"/>
                  </a:lnTo>
                  <a:lnTo>
                    <a:pt x="66" y="50"/>
                  </a:lnTo>
                  <a:lnTo>
                    <a:pt x="34" y="39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10" name="Freeform 13"/>
            <p:cNvSpPr>
              <a:spLocks noEditPoints="1"/>
            </p:cNvSpPr>
            <p:nvPr userDrawn="1"/>
          </p:nvSpPr>
          <p:spPr bwMode="auto">
            <a:xfrm>
              <a:off x="5308369" y="4393429"/>
              <a:ext cx="1290089" cy="226423"/>
            </a:xfrm>
            <a:custGeom>
              <a:avLst/>
              <a:gdLst>
                <a:gd name="T0" fmla="*/ 2147483647 w 2439"/>
                <a:gd name="T1" fmla="*/ 2147483647 h 430"/>
                <a:gd name="T2" fmla="*/ 2147483647 w 2439"/>
                <a:gd name="T3" fmla="*/ 2147483647 h 430"/>
                <a:gd name="T4" fmla="*/ 2147483647 w 2439"/>
                <a:gd name="T5" fmla="*/ 2147483647 h 430"/>
                <a:gd name="T6" fmla="*/ 2147483647 w 2439"/>
                <a:gd name="T7" fmla="*/ 2147483647 h 430"/>
                <a:gd name="T8" fmla="*/ 2147483647 w 2439"/>
                <a:gd name="T9" fmla="*/ 2147483647 h 430"/>
                <a:gd name="T10" fmla="*/ 2147483647 w 2439"/>
                <a:gd name="T11" fmla="*/ 2147483647 h 430"/>
                <a:gd name="T12" fmla="*/ 2147483647 w 2439"/>
                <a:gd name="T13" fmla="*/ 2147483647 h 430"/>
                <a:gd name="T14" fmla="*/ 2147483647 w 2439"/>
                <a:gd name="T15" fmla="*/ 2147483647 h 430"/>
                <a:gd name="T16" fmla="*/ 2147483647 w 2439"/>
                <a:gd name="T17" fmla="*/ 2147483647 h 430"/>
                <a:gd name="T18" fmla="*/ 2147483647 w 2439"/>
                <a:gd name="T19" fmla="*/ 2147483647 h 430"/>
                <a:gd name="T20" fmla="*/ 2147483647 w 2439"/>
                <a:gd name="T21" fmla="*/ 2147483647 h 430"/>
                <a:gd name="T22" fmla="*/ 2147483647 w 2439"/>
                <a:gd name="T23" fmla="*/ 2147483647 h 430"/>
                <a:gd name="T24" fmla="*/ 2147483647 w 2439"/>
                <a:gd name="T25" fmla="*/ 2147483647 h 430"/>
                <a:gd name="T26" fmla="*/ 2147483647 w 2439"/>
                <a:gd name="T27" fmla="*/ 2147483647 h 430"/>
                <a:gd name="T28" fmla="*/ 2147483647 w 2439"/>
                <a:gd name="T29" fmla="*/ 2147483647 h 430"/>
                <a:gd name="T30" fmla="*/ 2147483647 w 2439"/>
                <a:gd name="T31" fmla="*/ 2147483647 h 430"/>
                <a:gd name="T32" fmla="*/ 2147483647 w 2439"/>
                <a:gd name="T33" fmla="*/ 2147483647 h 430"/>
                <a:gd name="T34" fmla="*/ 2147483647 w 2439"/>
                <a:gd name="T35" fmla="*/ 2147483647 h 430"/>
                <a:gd name="T36" fmla="*/ 2147483647 w 2439"/>
                <a:gd name="T37" fmla="*/ 2147483647 h 430"/>
                <a:gd name="T38" fmla="*/ 2147483647 w 2439"/>
                <a:gd name="T39" fmla="*/ 2147483647 h 430"/>
                <a:gd name="T40" fmla="*/ 2147483647 w 2439"/>
                <a:gd name="T41" fmla="*/ 2147483647 h 430"/>
                <a:gd name="T42" fmla="*/ 2147483647 w 2439"/>
                <a:gd name="T43" fmla="*/ 2147483647 h 430"/>
                <a:gd name="T44" fmla="*/ 2147483647 w 2439"/>
                <a:gd name="T45" fmla="*/ 2147483647 h 430"/>
                <a:gd name="T46" fmla="*/ 2147483647 w 2439"/>
                <a:gd name="T47" fmla="*/ 2147483647 h 430"/>
                <a:gd name="T48" fmla="*/ 2147483647 w 2439"/>
                <a:gd name="T49" fmla="*/ 2147483647 h 430"/>
                <a:gd name="T50" fmla="*/ 2147483647 w 2439"/>
                <a:gd name="T51" fmla="*/ 2147483647 h 430"/>
                <a:gd name="T52" fmla="*/ 2147483647 w 2439"/>
                <a:gd name="T53" fmla="*/ 2147483647 h 430"/>
                <a:gd name="T54" fmla="*/ 2147483647 w 2439"/>
                <a:gd name="T55" fmla="*/ 2147483647 h 430"/>
                <a:gd name="T56" fmla="*/ 2147483647 w 2439"/>
                <a:gd name="T57" fmla="*/ 2147483647 h 430"/>
                <a:gd name="T58" fmla="*/ 2147483647 w 2439"/>
                <a:gd name="T59" fmla="*/ 2147483647 h 430"/>
                <a:gd name="T60" fmla="*/ 2147483647 w 2439"/>
                <a:gd name="T61" fmla="*/ 2147483647 h 430"/>
                <a:gd name="T62" fmla="*/ 2147483647 w 2439"/>
                <a:gd name="T63" fmla="*/ 2147483647 h 430"/>
                <a:gd name="T64" fmla="*/ 2147483647 w 2439"/>
                <a:gd name="T65" fmla="*/ 2147483647 h 430"/>
                <a:gd name="T66" fmla="*/ 2147483647 w 2439"/>
                <a:gd name="T67" fmla="*/ 2147483647 h 430"/>
                <a:gd name="T68" fmla="*/ 2147483647 w 2439"/>
                <a:gd name="T69" fmla="*/ 2147483647 h 430"/>
                <a:gd name="T70" fmla="*/ 2147483647 w 2439"/>
                <a:gd name="T71" fmla="*/ 2147483647 h 430"/>
                <a:gd name="T72" fmla="*/ 2147483647 w 2439"/>
                <a:gd name="T73" fmla="*/ 2147483647 h 430"/>
                <a:gd name="T74" fmla="*/ 2147483647 w 2439"/>
                <a:gd name="T75" fmla="*/ 2147483647 h 430"/>
                <a:gd name="T76" fmla="*/ 2147483647 w 2439"/>
                <a:gd name="T77" fmla="*/ 2147483647 h 430"/>
                <a:gd name="T78" fmla="*/ 2147483647 w 2439"/>
                <a:gd name="T79" fmla="*/ 2147483647 h 430"/>
                <a:gd name="T80" fmla="*/ 2147483647 w 2439"/>
                <a:gd name="T81" fmla="*/ 2147483647 h 430"/>
                <a:gd name="T82" fmla="*/ 2147483647 w 2439"/>
                <a:gd name="T83" fmla="*/ 2147483647 h 430"/>
                <a:gd name="T84" fmla="*/ 2147483647 w 2439"/>
                <a:gd name="T85" fmla="*/ 2147483647 h 430"/>
                <a:gd name="T86" fmla="*/ 2147483647 w 2439"/>
                <a:gd name="T87" fmla="*/ 2147483647 h 430"/>
                <a:gd name="T88" fmla="*/ 2147483647 w 2439"/>
                <a:gd name="T89" fmla="*/ 2147483647 h 430"/>
                <a:gd name="T90" fmla="*/ 2147483647 w 2439"/>
                <a:gd name="T91" fmla="*/ 0 h 430"/>
                <a:gd name="T92" fmla="*/ 2147483647 w 2439"/>
                <a:gd name="T93" fmla="*/ 2147483647 h 430"/>
                <a:gd name="T94" fmla="*/ 2147483647 w 2439"/>
                <a:gd name="T95" fmla="*/ 2147483647 h 430"/>
                <a:gd name="T96" fmla="*/ 2147483647 w 2439"/>
                <a:gd name="T97" fmla="*/ 2147483647 h 430"/>
                <a:gd name="T98" fmla="*/ 2147483647 w 2439"/>
                <a:gd name="T99" fmla="*/ 2147483647 h 430"/>
                <a:gd name="T100" fmla="*/ 2147483647 w 2439"/>
                <a:gd name="T101" fmla="*/ 2147483647 h 430"/>
                <a:gd name="T102" fmla="*/ 2147483647 w 2439"/>
                <a:gd name="T103" fmla="*/ 2147483647 h 430"/>
                <a:gd name="T104" fmla="*/ 2147483647 w 2439"/>
                <a:gd name="T105" fmla="*/ 2147483647 h 430"/>
                <a:gd name="T106" fmla="*/ 2147483647 w 2439"/>
                <a:gd name="T107" fmla="*/ 2147483647 h 430"/>
                <a:gd name="T108" fmla="*/ 2147483647 w 2439"/>
                <a:gd name="T109" fmla="*/ 2147483647 h 430"/>
                <a:gd name="T110" fmla="*/ 2147483647 w 2439"/>
                <a:gd name="T111" fmla="*/ 2147483647 h 430"/>
                <a:gd name="T112" fmla="*/ 2147483647 w 2439"/>
                <a:gd name="T113" fmla="*/ 2147483647 h 43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39" h="430">
                  <a:moveTo>
                    <a:pt x="135" y="78"/>
                  </a:moveTo>
                  <a:lnTo>
                    <a:pt x="0" y="78"/>
                  </a:lnTo>
                  <a:lnTo>
                    <a:pt x="0" y="3"/>
                  </a:lnTo>
                  <a:lnTo>
                    <a:pt x="365" y="3"/>
                  </a:lnTo>
                  <a:lnTo>
                    <a:pt x="365" y="78"/>
                  </a:lnTo>
                  <a:lnTo>
                    <a:pt x="225" y="78"/>
                  </a:lnTo>
                  <a:lnTo>
                    <a:pt x="225" y="427"/>
                  </a:lnTo>
                  <a:lnTo>
                    <a:pt x="135" y="427"/>
                  </a:lnTo>
                  <a:lnTo>
                    <a:pt x="135" y="78"/>
                  </a:lnTo>
                  <a:close/>
                  <a:moveTo>
                    <a:pt x="276" y="427"/>
                  </a:moveTo>
                  <a:lnTo>
                    <a:pt x="452" y="3"/>
                  </a:lnTo>
                  <a:lnTo>
                    <a:pt x="556" y="3"/>
                  </a:lnTo>
                  <a:lnTo>
                    <a:pt x="732" y="427"/>
                  </a:lnTo>
                  <a:lnTo>
                    <a:pt x="626" y="427"/>
                  </a:lnTo>
                  <a:lnTo>
                    <a:pt x="585" y="328"/>
                  </a:lnTo>
                  <a:lnTo>
                    <a:pt x="424" y="328"/>
                  </a:lnTo>
                  <a:lnTo>
                    <a:pt x="383" y="427"/>
                  </a:lnTo>
                  <a:lnTo>
                    <a:pt x="276" y="427"/>
                  </a:lnTo>
                  <a:close/>
                  <a:moveTo>
                    <a:pt x="505" y="104"/>
                  </a:moveTo>
                  <a:lnTo>
                    <a:pt x="443" y="254"/>
                  </a:lnTo>
                  <a:lnTo>
                    <a:pt x="564" y="254"/>
                  </a:lnTo>
                  <a:lnTo>
                    <a:pt x="505" y="104"/>
                  </a:lnTo>
                  <a:close/>
                  <a:moveTo>
                    <a:pt x="824" y="3"/>
                  </a:moveTo>
                  <a:lnTo>
                    <a:pt x="824" y="257"/>
                  </a:lnTo>
                  <a:lnTo>
                    <a:pt x="825" y="276"/>
                  </a:lnTo>
                  <a:lnTo>
                    <a:pt x="827" y="292"/>
                  </a:lnTo>
                  <a:lnTo>
                    <a:pt x="830" y="304"/>
                  </a:lnTo>
                  <a:lnTo>
                    <a:pt x="836" y="319"/>
                  </a:lnTo>
                  <a:lnTo>
                    <a:pt x="846" y="333"/>
                  </a:lnTo>
                  <a:lnTo>
                    <a:pt x="862" y="345"/>
                  </a:lnTo>
                  <a:lnTo>
                    <a:pt x="879" y="352"/>
                  </a:lnTo>
                  <a:lnTo>
                    <a:pt x="899" y="358"/>
                  </a:lnTo>
                  <a:lnTo>
                    <a:pt x="921" y="359"/>
                  </a:lnTo>
                  <a:lnTo>
                    <a:pt x="941" y="358"/>
                  </a:lnTo>
                  <a:lnTo>
                    <a:pt x="958" y="355"/>
                  </a:lnTo>
                  <a:lnTo>
                    <a:pt x="974" y="349"/>
                  </a:lnTo>
                  <a:lnTo>
                    <a:pt x="988" y="341"/>
                  </a:lnTo>
                  <a:lnTo>
                    <a:pt x="998" y="332"/>
                  </a:lnTo>
                  <a:lnTo>
                    <a:pt x="1006" y="321"/>
                  </a:lnTo>
                  <a:lnTo>
                    <a:pt x="1009" y="310"/>
                  </a:lnTo>
                  <a:lnTo>
                    <a:pt x="1012" y="295"/>
                  </a:lnTo>
                  <a:lnTo>
                    <a:pt x="1013" y="278"/>
                  </a:lnTo>
                  <a:lnTo>
                    <a:pt x="1014" y="257"/>
                  </a:lnTo>
                  <a:lnTo>
                    <a:pt x="1014" y="3"/>
                  </a:lnTo>
                  <a:lnTo>
                    <a:pt x="1104" y="3"/>
                  </a:lnTo>
                  <a:lnTo>
                    <a:pt x="1104" y="252"/>
                  </a:lnTo>
                  <a:lnTo>
                    <a:pt x="1103" y="283"/>
                  </a:lnTo>
                  <a:lnTo>
                    <a:pt x="1100" y="311"/>
                  </a:lnTo>
                  <a:lnTo>
                    <a:pt x="1095" y="335"/>
                  </a:lnTo>
                  <a:lnTo>
                    <a:pt x="1087" y="355"/>
                  </a:lnTo>
                  <a:lnTo>
                    <a:pt x="1076" y="372"/>
                  </a:lnTo>
                  <a:lnTo>
                    <a:pt x="1062" y="386"/>
                  </a:lnTo>
                  <a:lnTo>
                    <a:pt x="1040" y="403"/>
                  </a:lnTo>
                  <a:lnTo>
                    <a:pt x="1015" y="415"/>
                  </a:lnTo>
                  <a:lnTo>
                    <a:pt x="987" y="424"/>
                  </a:lnTo>
                  <a:lnTo>
                    <a:pt x="955" y="428"/>
                  </a:lnTo>
                  <a:lnTo>
                    <a:pt x="920" y="430"/>
                  </a:lnTo>
                  <a:lnTo>
                    <a:pt x="883" y="428"/>
                  </a:lnTo>
                  <a:lnTo>
                    <a:pt x="850" y="424"/>
                  </a:lnTo>
                  <a:lnTo>
                    <a:pt x="820" y="415"/>
                  </a:lnTo>
                  <a:lnTo>
                    <a:pt x="796" y="403"/>
                  </a:lnTo>
                  <a:lnTo>
                    <a:pt x="776" y="388"/>
                  </a:lnTo>
                  <a:lnTo>
                    <a:pt x="762" y="372"/>
                  </a:lnTo>
                  <a:lnTo>
                    <a:pt x="751" y="355"/>
                  </a:lnTo>
                  <a:lnTo>
                    <a:pt x="743" y="337"/>
                  </a:lnTo>
                  <a:lnTo>
                    <a:pt x="739" y="316"/>
                  </a:lnTo>
                  <a:lnTo>
                    <a:pt x="735" y="290"/>
                  </a:lnTo>
                  <a:lnTo>
                    <a:pt x="734" y="259"/>
                  </a:lnTo>
                  <a:lnTo>
                    <a:pt x="734" y="3"/>
                  </a:lnTo>
                  <a:lnTo>
                    <a:pt x="824" y="3"/>
                  </a:lnTo>
                  <a:close/>
                  <a:moveTo>
                    <a:pt x="1258" y="266"/>
                  </a:moveTo>
                  <a:lnTo>
                    <a:pt x="1258" y="427"/>
                  </a:lnTo>
                  <a:lnTo>
                    <a:pt x="1168" y="427"/>
                  </a:lnTo>
                  <a:lnTo>
                    <a:pt x="1168" y="3"/>
                  </a:lnTo>
                  <a:lnTo>
                    <a:pt x="1375" y="3"/>
                  </a:lnTo>
                  <a:lnTo>
                    <a:pt x="1408" y="4"/>
                  </a:lnTo>
                  <a:lnTo>
                    <a:pt x="1437" y="6"/>
                  </a:lnTo>
                  <a:lnTo>
                    <a:pt x="1462" y="11"/>
                  </a:lnTo>
                  <a:lnTo>
                    <a:pt x="1482" y="17"/>
                  </a:lnTo>
                  <a:lnTo>
                    <a:pt x="1499" y="25"/>
                  </a:lnTo>
                  <a:lnTo>
                    <a:pt x="1514" y="37"/>
                  </a:lnTo>
                  <a:lnTo>
                    <a:pt x="1526" y="50"/>
                  </a:lnTo>
                  <a:lnTo>
                    <a:pt x="1536" y="66"/>
                  </a:lnTo>
                  <a:lnTo>
                    <a:pt x="1544" y="83"/>
                  </a:lnTo>
                  <a:lnTo>
                    <a:pt x="1548" y="101"/>
                  </a:lnTo>
                  <a:lnTo>
                    <a:pt x="1549" y="121"/>
                  </a:lnTo>
                  <a:lnTo>
                    <a:pt x="1547" y="149"/>
                  </a:lnTo>
                  <a:lnTo>
                    <a:pt x="1542" y="174"/>
                  </a:lnTo>
                  <a:lnTo>
                    <a:pt x="1532" y="195"/>
                  </a:lnTo>
                  <a:lnTo>
                    <a:pt x="1518" y="214"/>
                  </a:lnTo>
                  <a:lnTo>
                    <a:pt x="1505" y="226"/>
                  </a:lnTo>
                  <a:lnTo>
                    <a:pt x="1488" y="236"/>
                  </a:lnTo>
                  <a:lnTo>
                    <a:pt x="1468" y="245"/>
                  </a:lnTo>
                  <a:lnTo>
                    <a:pt x="1491" y="254"/>
                  </a:lnTo>
                  <a:lnTo>
                    <a:pt x="1506" y="263"/>
                  </a:lnTo>
                  <a:lnTo>
                    <a:pt x="1518" y="276"/>
                  </a:lnTo>
                  <a:lnTo>
                    <a:pt x="1529" y="292"/>
                  </a:lnTo>
                  <a:lnTo>
                    <a:pt x="1536" y="307"/>
                  </a:lnTo>
                  <a:lnTo>
                    <a:pt x="1540" y="322"/>
                  </a:lnTo>
                  <a:lnTo>
                    <a:pt x="1543" y="333"/>
                  </a:lnTo>
                  <a:lnTo>
                    <a:pt x="1544" y="346"/>
                  </a:lnTo>
                  <a:lnTo>
                    <a:pt x="1546" y="363"/>
                  </a:lnTo>
                  <a:lnTo>
                    <a:pt x="1548" y="391"/>
                  </a:lnTo>
                  <a:lnTo>
                    <a:pt x="1551" y="412"/>
                  </a:lnTo>
                  <a:lnTo>
                    <a:pt x="1556" y="427"/>
                  </a:lnTo>
                  <a:lnTo>
                    <a:pt x="1455" y="427"/>
                  </a:lnTo>
                  <a:lnTo>
                    <a:pt x="1451" y="414"/>
                  </a:lnTo>
                  <a:lnTo>
                    <a:pt x="1448" y="394"/>
                  </a:lnTo>
                  <a:lnTo>
                    <a:pt x="1445" y="367"/>
                  </a:lnTo>
                  <a:lnTo>
                    <a:pt x="1442" y="344"/>
                  </a:lnTo>
                  <a:lnTo>
                    <a:pt x="1437" y="325"/>
                  </a:lnTo>
                  <a:lnTo>
                    <a:pt x="1432" y="310"/>
                  </a:lnTo>
                  <a:lnTo>
                    <a:pt x="1424" y="297"/>
                  </a:lnTo>
                  <a:lnTo>
                    <a:pt x="1414" y="288"/>
                  </a:lnTo>
                  <a:lnTo>
                    <a:pt x="1402" y="279"/>
                  </a:lnTo>
                  <a:lnTo>
                    <a:pt x="1383" y="271"/>
                  </a:lnTo>
                  <a:lnTo>
                    <a:pt x="1359" y="267"/>
                  </a:lnTo>
                  <a:lnTo>
                    <a:pt x="1331" y="266"/>
                  </a:lnTo>
                  <a:lnTo>
                    <a:pt x="1258" y="266"/>
                  </a:lnTo>
                  <a:close/>
                  <a:moveTo>
                    <a:pt x="1258" y="190"/>
                  </a:moveTo>
                  <a:lnTo>
                    <a:pt x="1384" y="190"/>
                  </a:lnTo>
                  <a:lnTo>
                    <a:pt x="1403" y="189"/>
                  </a:lnTo>
                  <a:lnTo>
                    <a:pt x="1419" y="187"/>
                  </a:lnTo>
                  <a:lnTo>
                    <a:pt x="1429" y="181"/>
                  </a:lnTo>
                  <a:lnTo>
                    <a:pt x="1438" y="172"/>
                  </a:lnTo>
                  <a:lnTo>
                    <a:pt x="1445" y="161"/>
                  </a:lnTo>
                  <a:lnTo>
                    <a:pt x="1449" y="148"/>
                  </a:lnTo>
                  <a:lnTo>
                    <a:pt x="1450" y="132"/>
                  </a:lnTo>
                  <a:lnTo>
                    <a:pt x="1448" y="114"/>
                  </a:lnTo>
                  <a:lnTo>
                    <a:pt x="1443" y="100"/>
                  </a:lnTo>
                  <a:lnTo>
                    <a:pt x="1433" y="89"/>
                  </a:lnTo>
                  <a:lnTo>
                    <a:pt x="1420" y="82"/>
                  </a:lnTo>
                  <a:lnTo>
                    <a:pt x="1411" y="80"/>
                  </a:lnTo>
                  <a:lnTo>
                    <a:pt x="1399" y="79"/>
                  </a:lnTo>
                  <a:lnTo>
                    <a:pt x="1384" y="78"/>
                  </a:lnTo>
                  <a:lnTo>
                    <a:pt x="1258" y="78"/>
                  </a:lnTo>
                  <a:lnTo>
                    <a:pt x="1258" y="190"/>
                  </a:lnTo>
                  <a:close/>
                  <a:moveTo>
                    <a:pt x="1802" y="0"/>
                  </a:moveTo>
                  <a:lnTo>
                    <a:pt x="1833" y="1"/>
                  </a:lnTo>
                  <a:lnTo>
                    <a:pt x="1862" y="5"/>
                  </a:lnTo>
                  <a:lnTo>
                    <a:pt x="1889" y="12"/>
                  </a:lnTo>
                  <a:lnTo>
                    <a:pt x="1914" y="22"/>
                  </a:lnTo>
                  <a:lnTo>
                    <a:pt x="1935" y="34"/>
                  </a:lnTo>
                  <a:lnTo>
                    <a:pt x="1953" y="48"/>
                  </a:lnTo>
                  <a:lnTo>
                    <a:pt x="1970" y="66"/>
                  </a:lnTo>
                  <a:lnTo>
                    <a:pt x="1983" y="85"/>
                  </a:lnTo>
                  <a:lnTo>
                    <a:pt x="1993" y="109"/>
                  </a:lnTo>
                  <a:lnTo>
                    <a:pt x="2003" y="143"/>
                  </a:lnTo>
                  <a:lnTo>
                    <a:pt x="2009" y="180"/>
                  </a:lnTo>
                  <a:lnTo>
                    <a:pt x="2012" y="221"/>
                  </a:lnTo>
                  <a:lnTo>
                    <a:pt x="2010" y="252"/>
                  </a:lnTo>
                  <a:lnTo>
                    <a:pt x="2006" y="282"/>
                  </a:lnTo>
                  <a:lnTo>
                    <a:pt x="1999" y="308"/>
                  </a:lnTo>
                  <a:lnTo>
                    <a:pt x="1990" y="333"/>
                  </a:lnTo>
                  <a:lnTo>
                    <a:pt x="1974" y="359"/>
                  </a:lnTo>
                  <a:lnTo>
                    <a:pt x="1954" y="381"/>
                  </a:lnTo>
                  <a:lnTo>
                    <a:pt x="1932" y="400"/>
                  </a:lnTo>
                  <a:lnTo>
                    <a:pt x="1906" y="413"/>
                  </a:lnTo>
                  <a:lnTo>
                    <a:pt x="1876" y="422"/>
                  </a:lnTo>
                  <a:lnTo>
                    <a:pt x="1844" y="427"/>
                  </a:lnTo>
                  <a:lnTo>
                    <a:pt x="1808" y="429"/>
                  </a:lnTo>
                  <a:lnTo>
                    <a:pt x="1774" y="428"/>
                  </a:lnTo>
                  <a:lnTo>
                    <a:pt x="1741" y="423"/>
                  </a:lnTo>
                  <a:lnTo>
                    <a:pt x="1712" y="415"/>
                  </a:lnTo>
                  <a:lnTo>
                    <a:pt x="1684" y="403"/>
                  </a:lnTo>
                  <a:lnTo>
                    <a:pt x="1663" y="390"/>
                  </a:lnTo>
                  <a:lnTo>
                    <a:pt x="1645" y="374"/>
                  </a:lnTo>
                  <a:lnTo>
                    <a:pt x="1629" y="355"/>
                  </a:lnTo>
                  <a:lnTo>
                    <a:pt x="1616" y="333"/>
                  </a:lnTo>
                  <a:lnTo>
                    <a:pt x="1605" y="307"/>
                  </a:lnTo>
                  <a:lnTo>
                    <a:pt x="1598" y="280"/>
                  </a:lnTo>
                  <a:lnTo>
                    <a:pt x="1593" y="250"/>
                  </a:lnTo>
                  <a:lnTo>
                    <a:pt x="1592" y="217"/>
                  </a:lnTo>
                  <a:lnTo>
                    <a:pt x="1594" y="179"/>
                  </a:lnTo>
                  <a:lnTo>
                    <a:pt x="1599" y="144"/>
                  </a:lnTo>
                  <a:lnTo>
                    <a:pt x="1607" y="113"/>
                  </a:lnTo>
                  <a:lnTo>
                    <a:pt x="1619" y="87"/>
                  </a:lnTo>
                  <a:lnTo>
                    <a:pt x="1634" y="63"/>
                  </a:lnTo>
                  <a:lnTo>
                    <a:pt x="1652" y="44"/>
                  </a:lnTo>
                  <a:lnTo>
                    <a:pt x="1674" y="28"/>
                  </a:lnTo>
                  <a:lnTo>
                    <a:pt x="1701" y="16"/>
                  </a:lnTo>
                  <a:lnTo>
                    <a:pt x="1730" y="7"/>
                  </a:lnTo>
                  <a:lnTo>
                    <a:pt x="1764" y="2"/>
                  </a:lnTo>
                  <a:lnTo>
                    <a:pt x="1802" y="0"/>
                  </a:lnTo>
                  <a:close/>
                  <a:moveTo>
                    <a:pt x="1803" y="71"/>
                  </a:moveTo>
                  <a:lnTo>
                    <a:pt x="1780" y="73"/>
                  </a:lnTo>
                  <a:lnTo>
                    <a:pt x="1759" y="78"/>
                  </a:lnTo>
                  <a:lnTo>
                    <a:pt x="1740" y="87"/>
                  </a:lnTo>
                  <a:lnTo>
                    <a:pt x="1725" y="98"/>
                  </a:lnTo>
                  <a:lnTo>
                    <a:pt x="1713" y="112"/>
                  </a:lnTo>
                  <a:lnTo>
                    <a:pt x="1704" y="131"/>
                  </a:lnTo>
                  <a:lnTo>
                    <a:pt x="1697" y="154"/>
                  </a:lnTo>
                  <a:lnTo>
                    <a:pt x="1693" y="181"/>
                  </a:lnTo>
                  <a:lnTo>
                    <a:pt x="1692" y="214"/>
                  </a:lnTo>
                  <a:lnTo>
                    <a:pt x="1694" y="249"/>
                  </a:lnTo>
                  <a:lnTo>
                    <a:pt x="1699" y="279"/>
                  </a:lnTo>
                  <a:lnTo>
                    <a:pt x="1707" y="304"/>
                  </a:lnTo>
                  <a:lnTo>
                    <a:pt x="1718" y="324"/>
                  </a:lnTo>
                  <a:lnTo>
                    <a:pt x="1734" y="339"/>
                  </a:lnTo>
                  <a:lnTo>
                    <a:pt x="1752" y="349"/>
                  </a:lnTo>
                  <a:lnTo>
                    <a:pt x="1775" y="356"/>
                  </a:lnTo>
                  <a:lnTo>
                    <a:pt x="1803" y="358"/>
                  </a:lnTo>
                  <a:lnTo>
                    <a:pt x="1829" y="356"/>
                  </a:lnTo>
                  <a:lnTo>
                    <a:pt x="1851" y="349"/>
                  </a:lnTo>
                  <a:lnTo>
                    <a:pt x="1870" y="339"/>
                  </a:lnTo>
                  <a:lnTo>
                    <a:pt x="1885" y="324"/>
                  </a:lnTo>
                  <a:lnTo>
                    <a:pt x="1897" y="303"/>
                  </a:lnTo>
                  <a:lnTo>
                    <a:pt x="1905" y="279"/>
                  </a:lnTo>
                  <a:lnTo>
                    <a:pt x="1910" y="249"/>
                  </a:lnTo>
                  <a:lnTo>
                    <a:pt x="1912" y="215"/>
                  </a:lnTo>
                  <a:lnTo>
                    <a:pt x="1910" y="184"/>
                  </a:lnTo>
                  <a:lnTo>
                    <a:pt x="1906" y="157"/>
                  </a:lnTo>
                  <a:lnTo>
                    <a:pt x="1900" y="133"/>
                  </a:lnTo>
                  <a:lnTo>
                    <a:pt x="1891" y="113"/>
                  </a:lnTo>
                  <a:lnTo>
                    <a:pt x="1879" y="98"/>
                  </a:lnTo>
                  <a:lnTo>
                    <a:pt x="1864" y="87"/>
                  </a:lnTo>
                  <a:lnTo>
                    <a:pt x="1847" y="78"/>
                  </a:lnTo>
                  <a:lnTo>
                    <a:pt x="1826" y="73"/>
                  </a:lnTo>
                  <a:lnTo>
                    <a:pt x="1803" y="71"/>
                  </a:lnTo>
                  <a:close/>
                  <a:moveTo>
                    <a:pt x="2155" y="116"/>
                  </a:moveTo>
                  <a:lnTo>
                    <a:pt x="2155" y="427"/>
                  </a:lnTo>
                  <a:lnTo>
                    <a:pt x="2069" y="427"/>
                  </a:lnTo>
                  <a:lnTo>
                    <a:pt x="2069" y="3"/>
                  </a:lnTo>
                  <a:lnTo>
                    <a:pt x="2184" y="3"/>
                  </a:lnTo>
                  <a:lnTo>
                    <a:pt x="2353" y="318"/>
                  </a:lnTo>
                  <a:lnTo>
                    <a:pt x="2353" y="3"/>
                  </a:lnTo>
                  <a:lnTo>
                    <a:pt x="2439" y="3"/>
                  </a:lnTo>
                  <a:lnTo>
                    <a:pt x="2439" y="427"/>
                  </a:lnTo>
                  <a:lnTo>
                    <a:pt x="2328" y="427"/>
                  </a:lnTo>
                  <a:lnTo>
                    <a:pt x="2155" y="116"/>
                  </a:lnTo>
                  <a:close/>
                </a:path>
              </a:pathLst>
            </a:custGeom>
            <a:solidFill>
              <a:srgbClr val="70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11" name="Freeform 14"/>
            <p:cNvSpPr>
              <a:spLocks noEditPoints="1"/>
            </p:cNvSpPr>
            <p:nvPr userDrawn="1"/>
          </p:nvSpPr>
          <p:spPr bwMode="auto">
            <a:xfrm>
              <a:off x="5380284" y="4674281"/>
              <a:ext cx="1218175" cy="100149"/>
            </a:xfrm>
            <a:custGeom>
              <a:avLst/>
              <a:gdLst>
                <a:gd name="T0" fmla="*/ 2147483647 w 2304"/>
                <a:gd name="T1" fmla="*/ 2147483647 h 187"/>
                <a:gd name="T2" fmla="*/ 2147483647 w 2304"/>
                <a:gd name="T3" fmla="*/ 2147483647 h 187"/>
                <a:gd name="T4" fmla="*/ 2147483647 w 2304"/>
                <a:gd name="T5" fmla="*/ 2147483647 h 187"/>
                <a:gd name="T6" fmla="*/ 2147483647 w 2304"/>
                <a:gd name="T7" fmla="*/ 2147483647 h 187"/>
                <a:gd name="T8" fmla="*/ 2147483647 w 2304"/>
                <a:gd name="T9" fmla="*/ 2147483647 h 187"/>
                <a:gd name="T10" fmla="*/ 2147483647 w 2304"/>
                <a:gd name="T11" fmla="*/ 2147483647 h 187"/>
                <a:gd name="T12" fmla="*/ 2147483647 w 2304"/>
                <a:gd name="T13" fmla="*/ 2147483647 h 187"/>
                <a:gd name="T14" fmla="*/ 2147483647 w 2304"/>
                <a:gd name="T15" fmla="*/ 2147483647 h 187"/>
                <a:gd name="T16" fmla="*/ 2147483647 w 2304"/>
                <a:gd name="T17" fmla="*/ 2147483647 h 187"/>
                <a:gd name="T18" fmla="*/ 2147483647 w 2304"/>
                <a:gd name="T19" fmla="*/ 2147483647 h 187"/>
                <a:gd name="T20" fmla="*/ 2147483647 w 2304"/>
                <a:gd name="T21" fmla="*/ 2147483647 h 187"/>
                <a:gd name="T22" fmla="*/ 2147483647 w 2304"/>
                <a:gd name="T23" fmla="*/ 2147483647 h 187"/>
                <a:gd name="T24" fmla="*/ 2147483647 w 2304"/>
                <a:gd name="T25" fmla="*/ 2147483647 h 187"/>
                <a:gd name="T26" fmla="*/ 2147483647 w 2304"/>
                <a:gd name="T27" fmla="*/ 2147483647 h 187"/>
                <a:gd name="T28" fmla="*/ 2147483647 w 2304"/>
                <a:gd name="T29" fmla="*/ 2147483647 h 187"/>
                <a:gd name="T30" fmla="*/ 2147483647 w 2304"/>
                <a:gd name="T31" fmla="*/ 2147483647 h 187"/>
                <a:gd name="T32" fmla="*/ 2147483647 w 2304"/>
                <a:gd name="T33" fmla="*/ 2147483647 h 187"/>
                <a:gd name="T34" fmla="*/ 2147483647 w 2304"/>
                <a:gd name="T35" fmla="*/ 2147483647 h 187"/>
                <a:gd name="T36" fmla="*/ 2147483647 w 2304"/>
                <a:gd name="T37" fmla="*/ 2147483647 h 187"/>
                <a:gd name="T38" fmla="*/ 2147483647 w 2304"/>
                <a:gd name="T39" fmla="*/ 2147483647 h 187"/>
                <a:gd name="T40" fmla="*/ 2147483647 w 2304"/>
                <a:gd name="T41" fmla="*/ 2147483647 h 187"/>
                <a:gd name="T42" fmla="*/ 2147483647 w 2304"/>
                <a:gd name="T43" fmla="*/ 2147483647 h 187"/>
                <a:gd name="T44" fmla="*/ 2147483647 w 2304"/>
                <a:gd name="T45" fmla="*/ 2147483647 h 187"/>
                <a:gd name="T46" fmla="*/ 2147483647 w 2304"/>
                <a:gd name="T47" fmla="*/ 2147483647 h 187"/>
                <a:gd name="T48" fmla="*/ 2147483647 w 2304"/>
                <a:gd name="T49" fmla="*/ 2147483647 h 187"/>
                <a:gd name="T50" fmla="*/ 2147483647 w 2304"/>
                <a:gd name="T51" fmla="*/ 2147483647 h 187"/>
                <a:gd name="T52" fmla="*/ 2147483647 w 2304"/>
                <a:gd name="T53" fmla="*/ 2147483647 h 187"/>
                <a:gd name="T54" fmla="*/ 2147483647 w 2304"/>
                <a:gd name="T55" fmla="*/ 2147483647 h 187"/>
                <a:gd name="T56" fmla="*/ 2147483647 w 2304"/>
                <a:gd name="T57" fmla="*/ 2147483647 h 187"/>
                <a:gd name="T58" fmla="*/ 2147483647 w 2304"/>
                <a:gd name="T59" fmla="*/ 2147483647 h 187"/>
                <a:gd name="T60" fmla="*/ 2147483647 w 2304"/>
                <a:gd name="T61" fmla="*/ 2147483647 h 187"/>
                <a:gd name="T62" fmla="*/ 2147483647 w 2304"/>
                <a:gd name="T63" fmla="*/ 2147483647 h 187"/>
                <a:gd name="T64" fmla="*/ 2147483647 w 2304"/>
                <a:gd name="T65" fmla="*/ 2147483647 h 187"/>
                <a:gd name="T66" fmla="*/ 2147483647 w 2304"/>
                <a:gd name="T67" fmla="*/ 2147483647 h 187"/>
                <a:gd name="T68" fmla="*/ 2147483647 w 2304"/>
                <a:gd name="T69" fmla="*/ 2147483647 h 187"/>
                <a:gd name="T70" fmla="*/ 2147483647 w 2304"/>
                <a:gd name="T71" fmla="*/ 2147483647 h 187"/>
                <a:gd name="T72" fmla="*/ 2147483647 w 2304"/>
                <a:gd name="T73" fmla="*/ 2147483647 h 187"/>
                <a:gd name="T74" fmla="*/ 2147483647 w 2304"/>
                <a:gd name="T75" fmla="*/ 2147483647 h 187"/>
                <a:gd name="T76" fmla="*/ 2147483647 w 2304"/>
                <a:gd name="T77" fmla="*/ 2147483647 h 187"/>
                <a:gd name="T78" fmla="*/ 2147483647 w 2304"/>
                <a:gd name="T79" fmla="*/ 2147483647 h 187"/>
                <a:gd name="T80" fmla="*/ 2147483647 w 2304"/>
                <a:gd name="T81" fmla="*/ 2147483647 h 187"/>
                <a:gd name="T82" fmla="*/ 2147483647 w 2304"/>
                <a:gd name="T83" fmla="*/ 2147483647 h 187"/>
                <a:gd name="T84" fmla="*/ 2147483647 w 2304"/>
                <a:gd name="T85" fmla="*/ 2147483647 h 187"/>
                <a:gd name="T86" fmla="*/ 2147483647 w 2304"/>
                <a:gd name="T87" fmla="*/ 2147483647 h 187"/>
                <a:gd name="T88" fmla="*/ 2147483647 w 2304"/>
                <a:gd name="T89" fmla="*/ 2147483647 h 187"/>
                <a:gd name="T90" fmla="*/ 2147483647 w 2304"/>
                <a:gd name="T91" fmla="*/ 2147483647 h 187"/>
                <a:gd name="T92" fmla="*/ 2147483647 w 2304"/>
                <a:gd name="T93" fmla="*/ 2147483647 h 187"/>
                <a:gd name="T94" fmla="*/ 2147483647 w 2304"/>
                <a:gd name="T95" fmla="*/ 2147483647 h 187"/>
                <a:gd name="T96" fmla="*/ 2147483647 w 2304"/>
                <a:gd name="T97" fmla="*/ 2147483647 h 187"/>
                <a:gd name="T98" fmla="*/ 2147483647 w 2304"/>
                <a:gd name="T99" fmla="*/ 2147483647 h 187"/>
                <a:gd name="T100" fmla="*/ 2147483647 w 2304"/>
                <a:gd name="T101" fmla="*/ 2147483647 h 187"/>
                <a:gd name="T102" fmla="*/ 2147483647 w 2304"/>
                <a:gd name="T103" fmla="*/ 2147483647 h 187"/>
                <a:gd name="T104" fmla="*/ 2147483647 w 2304"/>
                <a:gd name="T105" fmla="*/ 2147483647 h 187"/>
                <a:gd name="T106" fmla="*/ 2147483647 w 2304"/>
                <a:gd name="T107" fmla="*/ 2147483647 h 187"/>
                <a:gd name="T108" fmla="*/ 2147483647 w 2304"/>
                <a:gd name="T109" fmla="*/ 2147483647 h 187"/>
                <a:gd name="T110" fmla="*/ 2147483647 w 2304"/>
                <a:gd name="T111" fmla="*/ 2147483647 h 187"/>
                <a:gd name="T112" fmla="*/ 2147483647 w 2304"/>
                <a:gd name="T113" fmla="*/ 2147483647 h 187"/>
                <a:gd name="T114" fmla="*/ 2147483647 w 2304"/>
                <a:gd name="T115" fmla="*/ 2147483647 h 187"/>
                <a:gd name="T116" fmla="*/ 2147483647 w 2304"/>
                <a:gd name="T117" fmla="*/ 2147483647 h 18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04" h="187">
                  <a:moveTo>
                    <a:pt x="29" y="118"/>
                  </a:moveTo>
                  <a:lnTo>
                    <a:pt x="29" y="185"/>
                  </a:lnTo>
                  <a:lnTo>
                    <a:pt x="0" y="185"/>
                  </a:lnTo>
                  <a:lnTo>
                    <a:pt x="0" y="2"/>
                  </a:lnTo>
                  <a:lnTo>
                    <a:pt x="81" y="2"/>
                  </a:lnTo>
                  <a:lnTo>
                    <a:pt x="100" y="3"/>
                  </a:lnTo>
                  <a:lnTo>
                    <a:pt x="112" y="5"/>
                  </a:lnTo>
                  <a:lnTo>
                    <a:pt x="123" y="11"/>
                  </a:lnTo>
                  <a:lnTo>
                    <a:pt x="132" y="18"/>
                  </a:lnTo>
                  <a:lnTo>
                    <a:pt x="139" y="28"/>
                  </a:lnTo>
                  <a:lnTo>
                    <a:pt x="144" y="42"/>
                  </a:lnTo>
                  <a:lnTo>
                    <a:pt x="146" y="60"/>
                  </a:lnTo>
                  <a:lnTo>
                    <a:pt x="144" y="79"/>
                  </a:lnTo>
                  <a:lnTo>
                    <a:pt x="137" y="95"/>
                  </a:lnTo>
                  <a:lnTo>
                    <a:pt x="127" y="107"/>
                  </a:lnTo>
                  <a:lnTo>
                    <a:pt x="118" y="113"/>
                  </a:lnTo>
                  <a:lnTo>
                    <a:pt x="107" y="116"/>
                  </a:lnTo>
                  <a:lnTo>
                    <a:pt x="93" y="117"/>
                  </a:lnTo>
                  <a:lnTo>
                    <a:pt x="76" y="118"/>
                  </a:lnTo>
                  <a:lnTo>
                    <a:pt x="29" y="118"/>
                  </a:lnTo>
                  <a:close/>
                  <a:moveTo>
                    <a:pt x="29" y="95"/>
                  </a:moveTo>
                  <a:lnTo>
                    <a:pt x="78" y="95"/>
                  </a:lnTo>
                  <a:lnTo>
                    <a:pt x="90" y="94"/>
                  </a:lnTo>
                  <a:lnTo>
                    <a:pt x="99" y="92"/>
                  </a:lnTo>
                  <a:lnTo>
                    <a:pt x="105" y="87"/>
                  </a:lnTo>
                  <a:lnTo>
                    <a:pt x="111" y="80"/>
                  </a:lnTo>
                  <a:lnTo>
                    <a:pt x="114" y="71"/>
                  </a:lnTo>
                  <a:lnTo>
                    <a:pt x="115" y="59"/>
                  </a:lnTo>
                  <a:lnTo>
                    <a:pt x="113" y="45"/>
                  </a:lnTo>
                  <a:lnTo>
                    <a:pt x="105" y="33"/>
                  </a:lnTo>
                  <a:lnTo>
                    <a:pt x="99" y="28"/>
                  </a:lnTo>
                  <a:lnTo>
                    <a:pt x="89" y="26"/>
                  </a:lnTo>
                  <a:lnTo>
                    <a:pt x="76" y="25"/>
                  </a:lnTo>
                  <a:lnTo>
                    <a:pt x="29" y="25"/>
                  </a:lnTo>
                  <a:lnTo>
                    <a:pt x="29" y="95"/>
                  </a:lnTo>
                  <a:close/>
                  <a:moveTo>
                    <a:pt x="257" y="0"/>
                  </a:moveTo>
                  <a:lnTo>
                    <a:pt x="281" y="2"/>
                  </a:lnTo>
                  <a:lnTo>
                    <a:pt x="301" y="7"/>
                  </a:lnTo>
                  <a:lnTo>
                    <a:pt x="317" y="17"/>
                  </a:lnTo>
                  <a:lnTo>
                    <a:pt x="329" y="30"/>
                  </a:lnTo>
                  <a:lnTo>
                    <a:pt x="337" y="48"/>
                  </a:lnTo>
                  <a:lnTo>
                    <a:pt x="342" y="69"/>
                  </a:lnTo>
                  <a:lnTo>
                    <a:pt x="343" y="94"/>
                  </a:lnTo>
                  <a:lnTo>
                    <a:pt x="342" y="117"/>
                  </a:lnTo>
                  <a:lnTo>
                    <a:pt x="337" y="137"/>
                  </a:lnTo>
                  <a:lnTo>
                    <a:pt x="329" y="153"/>
                  </a:lnTo>
                  <a:lnTo>
                    <a:pt x="318" y="167"/>
                  </a:lnTo>
                  <a:lnTo>
                    <a:pt x="305" y="175"/>
                  </a:lnTo>
                  <a:lnTo>
                    <a:pt x="291" y="182"/>
                  </a:lnTo>
                  <a:lnTo>
                    <a:pt x="273" y="186"/>
                  </a:lnTo>
                  <a:lnTo>
                    <a:pt x="253" y="187"/>
                  </a:lnTo>
                  <a:lnTo>
                    <a:pt x="231" y="186"/>
                  </a:lnTo>
                  <a:lnTo>
                    <a:pt x="213" y="181"/>
                  </a:lnTo>
                  <a:lnTo>
                    <a:pt x="197" y="173"/>
                  </a:lnTo>
                  <a:lnTo>
                    <a:pt x="185" y="161"/>
                  </a:lnTo>
                  <a:lnTo>
                    <a:pt x="177" y="149"/>
                  </a:lnTo>
                  <a:lnTo>
                    <a:pt x="171" y="132"/>
                  </a:lnTo>
                  <a:lnTo>
                    <a:pt x="167" y="114"/>
                  </a:lnTo>
                  <a:lnTo>
                    <a:pt x="166" y="94"/>
                  </a:lnTo>
                  <a:lnTo>
                    <a:pt x="167" y="74"/>
                  </a:lnTo>
                  <a:lnTo>
                    <a:pt x="171" y="56"/>
                  </a:lnTo>
                  <a:lnTo>
                    <a:pt x="178" y="39"/>
                  </a:lnTo>
                  <a:lnTo>
                    <a:pt x="186" y="26"/>
                  </a:lnTo>
                  <a:lnTo>
                    <a:pt x="200" y="15"/>
                  </a:lnTo>
                  <a:lnTo>
                    <a:pt x="215" y="6"/>
                  </a:lnTo>
                  <a:lnTo>
                    <a:pt x="234" y="2"/>
                  </a:lnTo>
                  <a:lnTo>
                    <a:pt x="257" y="0"/>
                  </a:lnTo>
                  <a:close/>
                  <a:moveTo>
                    <a:pt x="256" y="23"/>
                  </a:moveTo>
                  <a:lnTo>
                    <a:pt x="238" y="25"/>
                  </a:lnTo>
                  <a:lnTo>
                    <a:pt x="224" y="29"/>
                  </a:lnTo>
                  <a:lnTo>
                    <a:pt x="213" y="38"/>
                  </a:lnTo>
                  <a:lnTo>
                    <a:pt x="205" y="49"/>
                  </a:lnTo>
                  <a:lnTo>
                    <a:pt x="201" y="61"/>
                  </a:lnTo>
                  <a:lnTo>
                    <a:pt x="199" y="75"/>
                  </a:lnTo>
                  <a:lnTo>
                    <a:pt x="197" y="93"/>
                  </a:lnTo>
                  <a:lnTo>
                    <a:pt x="199" y="114"/>
                  </a:lnTo>
                  <a:lnTo>
                    <a:pt x="202" y="131"/>
                  </a:lnTo>
                  <a:lnTo>
                    <a:pt x="208" y="145"/>
                  </a:lnTo>
                  <a:lnTo>
                    <a:pt x="216" y="153"/>
                  </a:lnTo>
                  <a:lnTo>
                    <a:pt x="227" y="160"/>
                  </a:lnTo>
                  <a:lnTo>
                    <a:pt x="240" y="163"/>
                  </a:lnTo>
                  <a:lnTo>
                    <a:pt x="256" y="164"/>
                  </a:lnTo>
                  <a:lnTo>
                    <a:pt x="273" y="163"/>
                  </a:lnTo>
                  <a:lnTo>
                    <a:pt x="287" y="158"/>
                  </a:lnTo>
                  <a:lnTo>
                    <a:pt x="298" y="150"/>
                  </a:lnTo>
                  <a:lnTo>
                    <a:pt x="306" y="138"/>
                  </a:lnTo>
                  <a:lnTo>
                    <a:pt x="309" y="127"/>
                  </a:lnTo>
                  <a:lnTo>
                    <a:pt x="312" y="113"/>
                  </a:lnTo>
                  <a:lnTo>
                    <a:pt x="313" y="95"/>
                  </a:lnTo>
                  <a:lnTo>
                    <a:pt x="312" y="74"/>
                  </a:lnTo>
                  <a:lnTo>
                    <a:pt x="308" y="57"/>
                  </a:lnTo>
                  <a:lnTo>
                    <a:pt x="303" y="45"/>
                  </a:lnTo>
                  <a:lnTo>
                    <a:pt x="295" y="35"/>
                  </a:lnTo>
                  <a:lnTo>
                    <a:pt x="284" y="28"/>
                  </a:lnTo>
                  <a:lnTo>
                    <a:pt x="271" y="24"/>
                  </a:lnTo>
                  <a:lnTo>
                    <a:pt x="256" y="23"/>
                  </a:lnTo>
                  <a:close/>
                  <a:moveTo>
                    <a:pt x="371" y="2"/>
                  </a:moveTo>
                  <a:lnTo>
                    <a:pt x="399" y="2"/>
                  </a:lnTo>
                  <a:lnTo>
                    <a:pt x="399" y="108"/>
                  </a:lnTo>
                  <a:lnTo>
                    <a:pt x="401" y="124"/>
                  </a:lnTo>
                  <a:lnTo>
                    <a:pt x="402" y="135"/>
                  </a:lnTo>
                  <a:lnTo>
                    <a:pt x="404" y="143"/>
                  </a:lnTo>
                  <a:lnTo>
                    <a:pt x="406" y="147"/>
                  </a:lnTo>
                  <a:lnTo>
                    <a:pt x="408" y="149"/>
                  </a:lnTo>
                  <a:lnTo>
                    <a:pt x="418" y="157"/>
                  </a:lnTo>
                  <a:lnTo>
                    <a:pt x="432" y="161"/>
                  </a:lnTo>
                  <a:lnTo>
                    <a:pt x="449" y="162"/>
                  </a:lnTo>
                  <a:lnTo>
                    <a:pt x="487" y="162"/>
                  </a:lnTo>
                  <a:lnTo>
                    <a:pt x="487" y="185"/>
                  </a:lnTo>
                  <a:lnTo>
                    <a:pt x="442" y="185"/>
                  </a:lnTo>
                  <a:lnTo>
                    <a:pt x="424" y="184"/>
                  </a:lnTo>
                  <a:lnTo>
                    <a:pt x="408" y="181"/>
                  </a:lnTo>
                  <a:lnTo>
                    <a:pt x="397" y="176"/>
                  </a:lnTo>
                  <a:lnTo>
                    <a:pt x="386" y="168"/>
                  </a:lnTo>
                  <a:lnTo>
                    <a:pt x="379" y="158"/>
                  </a:lnTo>
                  <a:lnTo>
                    <a:pt x="374" y="146"/>
                  </a:lnTo>
                  <a:lnTo>
                    <a:pt x="372" y="131"/>
                  </a:lnTo>
                  <a:lnTo>
                    <a:pt x="371" y="112"/>
                  </a:lnTo>
                  <a:lnTo>
                    <a:pt x="371" y="2"/>
                  </a:lnTo>
                  <a:close/>
                  <a:moveTo>
                    <a:pt x="514" y="185"/>
                  </a:moveTo>
                  <a:lnTo>
                    <a:pt x="514" y="162"/>
                  </a:lnTo>
                  <a:lnTo>
                    <a:pt x="593" y="162"/>
                  </a:lnTo>
                  <a:lnTo>
                    <a:pt x="608" y="161"/>
                  </a:lnTo>
                  <a:lnTo>
                    <a:pt x="619" y="158"/>
                  </a:lnTo>
                  <a:lnTo>
                    <a:pt x="626" y="151"/>
                  </a:lnTo>
                  <a:lnTo>
                    <a:pt x="630" y="143"/>
                  </a:lnTo>
                  <a:lnTo>
                    <a:pt x="631" y="134"/>
                  </a:lnTo>
                  <a:lnTo>
                    <a:pt x="629" y="122"/>
                  </a:lnTo>
                  <a:lnTo>
                    <a:pt x="625" y="113"/>
                  </a:lnTo>
                  <a:lnTo>
                    <a:pt x="616" y="107"/>
                  </a:lnTo>
                  <a:lnTo>
                    <a:pt x="609" y="106"/>
                  </a:lnTo>
                  <a:lnTo>
                    <a:pt x="600" y="105"/>
                  </a:lnTo>
                  <a:lnTo>
                    <a:pt x="572" y="105"/>
                  </a:lnTo>
                  <a:lnTo>
                    <a:pt x="553" y="104"/>
                  </a:lnTo>
                  <a:lnTo>
                    <a:pt x="538" y="101"/>
                  </a:lnTo>
                  <a:lnTo>
                    <a:pt x="527" y="96"/>
                  </a:lnTo>
                  <a:lnTo>
                    <a:pt x="516" y="86"/>
                  </a:lnTo>
                  <a:lnTo>
                    <a:pt x="509" y="73"/>
                  </a:lnTo>
                  <a:lnTo>
                    <a:pt x="507" y="57"/>
                  </a:lnTo>
                  <a:lnTo>
                    <a:pt x="509" y="40"/>
                  </a:lnTo>
                  <a:lnTo>
                    <a:pt x="516" y="26"/>
                  </a:lnTo>
                  <a:lnTo>
                    <a:pt x="522" y="18"/>
                  </a:lnTo>
                  <a:lnTo>
                    <a:pt x="530" y="12"/>
                  </a:lnTo>
                  <a:lnTo>
                    <a:pt x="539" y="7"/>
                  </a:lnTo>
                  <a:lnTo>
                    <a:pt x="549" y="4"/>
                  </a:lnTo>
                  <a:lnTo>
                    <a:pt x="562" y="3"/>
                  </a:lnTo>
                  <a:lnTo>
                    <a:pt x="578" y="2"/>
                  </a:lnTo>
                  <a:lnTo>
                    <a:pt x="654" y="2"/>
                  </a:lnTo>
                  <a:lnTo>
                    <a:pt x="654" y="25"/>
                  </a:lnTo>
                  <a:lnTo>
                    <a:pt x="578" y="25"/>
                  </a:lnTo>
                  <a:lnTo>
                    <a:pt x="567" y="26"/>
                  </a:lnTo>
                  <a:lnTo>
                    <a:pt x="560" y="26"/>
                  </a:lnTo>
                  <a:lnTo>
                    <a:pt x="549" y="30"/>
                  </a:lnTo>
                  <a:lnTo>
                    <a:pt x="543" y="36"/>
                  </a:lnTo>
                  <a:lnTo>
                    <a:pt x="539" y="44"/>
                  </a:lnTo>
                  <a:lnTo>
                    <a:pt x="538" y="52"/>
                  </a:lnTo>
                  <a:lnTo>
                    <a:pt x="539" y="61"/>
                  </a:lnTo>
                  <a:lnTo>
                    <a:pt x="542" y="68"/>
                  </a:lnTo>
                  <a:lnTo>
                    <a:pt x="548" y="72"/>
                  </a:lnTo>
                  <a:lnTo>
                    <a:pt x="555" y="75"/>
                  </a:lnTo>
                  <a:lnTo>
                    <a:pt x="565" y="78"/>
                  </a:lnTo>
                  <a:lnTo>
                    <a:pt x="578" y="79"/>
                  </a:lnTo>
                  <a:lnTo>
                    <a:pt x="604" y="79"/>
                  </a:lnTo>
                  <a:lnTo>
                    <a:pt x="616" y="80"/>
                  </a:lnTo>
                  <a:lnTo>
                    <a:pt x="625" y="81"/>
                  </a:lnTo>
                  <a:lnTo>
                    <a:pt x="636" y="83"/>
                  </a:lnTo>
                  <a:lnTo>
                    <a:pt x="643" y="89"/>
                  </a:lnTo>
                  <a:lnTo>
                    <a:pt x="652" y="96"/>
                  </a:lnTo>
                  <a:lnTo>
                    <a:pt x="658" y="107"/>
                  </a:lnTo>
                  <a:lnTo>
                    <a:pt x="662" y="119"/>
                  </a:lnTo>
                  <a:lnTo>
                    <a:pt x="663" y="132"/>
                  </a:lnTo>
                  <a:lnTo>
                    <a:pt x="662" y="148"/>
                  </a:lnTo>
                  <a:lnTo>
                    <a:pt x="656" y="161"/>
                  </a:lnTo>
                  <a:lnTo>
                    <a:pt x="649" y="171"/>
                  </a:lnTo>
                  <a:lnTo>
                    <a:pt x="637" y="179"/>
                  </a:lnTo>
                  <a:lnTo>
                    <a:pt x="629" y="182"/>
                  </a:lnTo>
                  <a:lnTo>
                    <a:pt x="619" y="184"/>
                  </a:lnTo>
                  <a:lnTo>
                    <a:pt x="607" y="185"/>
                  </a:lnTo>
                  <a:lnTo>
                    <a:pt x="589" y="185"/>
                  </a:lnTo>
                  <a:lnTo>
                    <a:pt x="514" y="185"/>
                  </a:lnTo>
                  <a:close/>
                  <a:moveTo>
                    <a:pt x="718" y="2"/>
                  </a:moveTo>
                  <a:lnTo>
                    <a:pt x="718" y="185"/>
                  </a:lnTo>
                  <a:lnTo>
                    <a:pt x="688" y="185"/>
                  </a:lnTo>
                  <a:lnTo>
                    <a:pt x="688" y="2"/>
                  </a:lnTo>
                  <a:lnTo>
                    <a:pt x="718" y="2"/>
                  </a:lnTo>
                  <a:close/>
                  <a:moveTo>
                    <a:pt x="718" y="92"/>
                  </a:moveTo>
                  <a:lnTo>
                    <a:pt x="807" y="2"/>
                  </a:lnTo>
                  <a:lnTo>
                    <a:pt x="842" y="2"/>
                  </a:lnTo>
                  <a:lnTo>
                    <a:pt x="749" y="91"/>
                  </a:lnTo>
                  <a:lnTo>
                    <a:pt x="848" y="185"/>
                  </a:lnTo>
                  <a:lnTo>
                    <a:pt x="808" y="185"/>
                  </a:lnTo>
                  <a:lnTo>
                    <a:pt x="718" y="92"/>
                  </a:lnTo>
                  <a:close/>
                  <a:moveTo>
                    <a:pt x="857" y="185"/>
                  </a:moveTo>
                  <a:lnTo>
                    <a:pt x="933" y="2"/>
                  </a:lnTo>
                  <a:lnTo>
                    <a:pt x="972" y="2"/>
                  </a:lnTo>
                  <a:lnTo>
                    <a:pt x="1045" y="185"/>
                  </a:lnTo>
                  <a:lnTo>
                    <a:pt x="1013" y="185"/>
                  </a:lnTo>
                  <a:lnTo>
                    <a:pt x="995" y="137"/>
                  </a:lnTo>
                  <a:lnTo>
                    <a:pt x="908" y="137"/>
                  </a:lnTo>
                  <a:lnTo>
                    <a:pt x="889" y="185"/>
                  </a:lnTo>
                  <a:lnTo>
                    <a:pt x="857" y="185"/>
                  </a:lnTo>
                  <a:close/>
                  <a:moveTo>
                    <a:pt x="952" y="24"/>
                  </a:moveTo>
                  <a:lnTo>
                    <a:pt x="917" y="114"/>
                  </a:lnTo>
                  <a:lnTo>
                    <a:pt x="986" y="114"/>
                  </a:lnTo>
                  <a:lnTo>
                    <a:pt x="952" y="24"/>
                  </a:lnTo>
                  <a:close/>
                  <a:moveTo>
                    <a:pt x="1282" y="2"/>
                  </a:moveTo>
                  <a:lnTo>
                    <a:pt x="1282" y="25"/>
                  </a:lnTo>
                  <a:lnTo>
                    <a:pt x="1230" y="25"/>
                  </a:lnTo>
                  <a:lnTo>
                    <a:pt x="1217" y="26"/>
                  </a:lnTo>
                  <a:lnTo>
                    <a:pt x="1207" y="27"/>
                  </a:lnTo>
                  <a:lnTo>
                    <a:pt x="1202" y="28"/>
                  </a:lnTo>
                  <a:lnTo>
                    <a:pt x="1199" y="29"/>
                  </a:lnTo>
                  <a:lnTo>
                    <a:pt x="1195" y="31"/>
                  </a:lnTo>
                  <a:lnTo>
                    <a:pt x="1184" y="42"/>
                  </a:lnTo>
                  <a:lnTo>
                    <a:pt x="1178" y="52"/>
                  </a:lnTo>
                  <a:lnTo>
                    <a:pt x="1175" y="65"/>
                  </a:lnTo>
                  <a:lnTo>
                    <a:pt x="1173" y="81"/>
                  </a:lnTo>
                  <a:lnTo>
                    <a:pt x="1282" y="81"/>
                  </a:lnTo>
                  <a:lnTo>
                    <a:pt x="1282" y="104"/>
                  </a:lnTo>
                  <a:lnTo>
                    <a:pt x="1173" y="104"/>
                  </a:lnTo>
                  <a:lnTo>
                    <a:pt x="1175" y="123"/>
                  </a:lnTo>
                  <a:lnTo>
                    <a:pt x="1181" y="140"/>
                  </a:lnTo>
                  <a:lnTo>
                    <a:pt x="1189" y="150"/>
                  </a:lnTo>
                  <a:lnTo>
                    <a:pt x="1199" y="157"/>
                  </a:lnTo>
                  <a:lnTo>
                    <a:pt x="1211" y="161"/>
                  </a:lnTo>
                  <a:lnTo>
                    <a:pt x="1228" y="162"/>
                  </a:lnTo>
                  <a:lnTo>
                    <a:pt x="1282" y="162"/>
                  </a:lnTo>
                  <a:lnTo>
                    <a:pt x="1282" y="185"/>
                  </a:lnTo>
                  <a:lnTo>
                    <a:pt x="1222" y="185"/>
                  </a:lnTo>
                  <a:lnTo>
                    <a:pt x="1201" y="184"/>
                  </a:lnTo>
                  <a:lnTo>
                    <a:pt x="1185" y="180"/>
                  </a:lnTo>
                  <a:lnTo>
                    <a:pt x="1173" y="174"/>
                  </a:lnTo>
                  <a:lnTo>
                    <a:pt x="1163" y="165"/>
                  </a:lnTo>
                  <a:lnTo>
                    <a:pt x="1154" y="153"/>
                  </a:lnTo>
                  <a:lnTo>
                    <a:pt x="1147" y="139"/>
                  </a:lnTo>
                  <a:lnTo>
                    <a:pt x="1143" y="120"/>
                  </a:lnTo>
                  <a:lnTo>
                    <a:pt x="1141" y="97"/>
                  </a:lnTo>
                  <a:lnTo>
                    <a:pt x="1142" y="76"/>
                  </a:lnTo>
                  <a:lnTo>
                    <a:pt x="1145" y="59"/>
                  </a:lnTo>
                  <a:lnTo>
                    <a:pt x="1151" y="44"/>
                  </a:lnTo>
                  <a:lnTo>
                    <a:pt x="1159" y="29"/>
                  </a:lnTo>
                  <a:lnTo>
                    <a:pt x="1169" y="19"/>
                  </a:lnTo>
                  <a:lnTo>
                    <a:pt x="1180" y="12"/>
                  </a:lnTo>
                  <a:lnTo>
                    <a:pt x="1195" y="6"/>
                  </a:lnTo>
                  <a:lnTo>
                    <a:pt x="1211" y="3"/>
                  </a:lnTo>
                  <a:lnTo>
                    <a:pt x="1231" y="2"/>
                  </a:lnTo>
                  <a:lnTo>
                    <a:pt x="1282" y="2"/>
                  </a:lnTo>
                  <a:close/>
                  <a:moveTo>
                    <a:pt x="1347" y="39"/>
                  </a:moveTo>
                  <a:lnTo>
                    <a:pt x="1347" y="185"/>
                  </a:lnTo>
                  <a:lnTo>
                    <a:pt x="1320" y="185"/>
                  </a:lnTo>
                  <a:lnTo>
                    <a:pt x="1320" y="2"/>
                  </a:lnTo>
                  <a:lnTo>
                    <a:pt x="1354" y="2"/>
                  </a:lnTo>
                  <a:lnTo>
                    <a:pt x="1448" y="149"/>
                  </a:lnTo>
                  <a:lnTo>
                    <a:pt x="1448" y="2"/>
                  </a:lnTo>
                  <a:lnTo>
                    <a:pt x="1476" y="2"/>
                  </a:lnTo>
                  <a:lnTo>
                    <a:pt x="1476" y="185"/>
                  </a:lnTo>
                  <a:lnTo>
                    <a:pt x="1443" y="185"/>
                  </a:lnTo>
                  <a:lnTo>
                    <a:pt x="1347" y="39"/>
                  </a:lnTo>
                  <a:close/>
                  <a:moveTo>
                    <a:pt x="1651" y="2"/>
                  </a:moveTo>
                  <a:lnTo>
                    <a:pt x="1651" y="25"/>
                  </a:lnTo>
                  <a:lnTo>
                    <a:pt x="1598" y="25"/>
                  </a:lnTo>
                  <a:lnTo>
                    <a:pt x="1584" y="26"/>
                  </a:lnTo>
                  <a:lnTo>
                    <a:pt x="1575" y="27"/>
                  </a:lnTo>
                  <a:lnTo>
                    <a:pt x="1569" y="28"/>
                  </a:lnTo>
                  <a:lnTo>
                    <a:pt x="1560" y="35"/>
                  </a:lnTo>
                  <a:lnTo>
                    <a:pt x="1553" y="42"/>
                  </a:lnTo>
                  <a:lnTo>
                    <a:pt x="1547" y="52"/>
                  </a:lnTo>
                  <a:lnTo>
                    <a:pt x="1544" y="65"/>
                  </a:lnTo>
                  <a:lnTo>
                    <a:pt x="1542" y="81"/>
                  </a:lnTo>
                  <a:lnTo>
                    <a:pt x="1651" y="81"/>
                  </a:lnTo>
                  <a:lnTo>
                    <a:pt x="1651" y="104"/>
                  </a:lnTo>
                  <a:lnTo>
                    <a:pt x="1542" y="104"/>
                  </a:lnTo>
                  <a:lnTo>
                    <a:pt x="1544" y="123"/>
                  </a:lnTo>
                  <a:lnTo>
                    <a:pt x="1550" y="140"/>
                  </a:lnTo>
                  <a:lnTo>
                    <a:pt x="1558" y="150"/>
                  </a:lnTo>
                  <a:lnTo>
                    <a:pt x="1568" y="157"/>
                  </a:lnTo>
                  <a:lnTo>
                    <a:pt x="1580" y="161"/>
                  </a:lnTo>
                  <a:lnTo>
                    <a:pt x="1596" y="162"/>
                  </a:lnTo>
                  <a:lnTo>
                    <a:pt x="1651" y="162"/>
                  </a:lnTo>
                  <a:lnTo>
                    <a:pt x="1651" y="185"/>
                  </a:lnTo>
                  <a:lnTo>
                    <a:pt x="1591" y="185"/>
                  </a:lnTo>
                  <a:lnTo>
                    <a:pt x="1570" y="184"/>
                  </a:lnTo>
                  <a:lnTo>
                    <a:pt x="1554" y="180"/>
                  </a:lnTo>
                  <a:lnTo>
                    <a:pt x="1542" y="174"/>
                  </a:lnTo>
                  <a:lnTo>
                    <a:pt x="1532" y="165"/>
                  </a:lnTo>
                  <a:lnTo>
                    <a:pt x="1523" y="153"/>
                  </a:lnTo>
                  <a:lnTo>
                    <a:pt x="1515" y="139"/>
                  </a:lnTo>
                  <a:lnTo>
                    <a:pt x="1511" y="120"/>
                  </a:lnTo>
                  <a:lnTo>
                    <a:pt x="1509" y="97"/>
                  </a:lnTo>
                  <a:lnTo>
                    <a:pt x="1510" y="76"/>
                  </a:lnTo>
                  <a:lnTo>
                    <a:pt x="1514" y="59"/>
                  </a:lnTo>
                  <a:lnTo>
                    <a:pt x="1520" y="44"/>
                  </a:lnTo>
                  <a:lnTo>
                    <a:pt x="1528" y="29"/>
                  </a:lnTo>
                  <a:lnTo>
                    <a:pt x="1538" y="19"/>
                  </a:lnTo>
                  <a:lnTo>
                    <a:pt x="1549" y="12"/>
                  </a:lnTo>
                  <a:lnTo>
                    <a:pt x="1562" y="6"/>
                  </a:lnTo>
                  <a:lnTo>
                    <a:pt x="1580" y="3"/>
                  </a:lnTo>
                  <a:lnTo>
                    <a:pt x="1600" y="2"/>
                  </a:lnTo>
                  <a:lnTo>
                    <a:pt x="1651" y="2"/>
                  </a:lnTo>
                  <a:close/>
                  <a:moveTo>
                    <a:pt x="1717" y="107"/>
                  </a:moveTo>
                  <a:lnTo>
                    <a:pt x="1717" y="185"/>
                  </a:lnTo>
                  <a:lnTo>
                    <a:pt x="1688" y="185"/>
                  </a:lnTo>
                  <a:lnTo>
                    <a:pt x="1688" y="2"/>
                  </a:lnTo>
                  <a:lnTo>
                    <a:pt x="1771" y="2"/>
                  </a:lnTo>
                  <a:lnTo>
                    <a:pt x="1793" y="3"/>
                  </a:lnTo>
                  <a:lnTo>
                    <a:pt x="1810" y="6"/>
                  </a:lnTo>
                  <a:lnTo>
                    <a:pt x="1822" y="12"/>
                  </a:lnTo>
                  <a:lnTo>
                    <a:pt x="1830" y="19"/>
                  </a:lnTo>
                  <a:lnTo>
                    <a:pt x="1837" y="29"/>
                  </a:lnTo>
                  <a:lnTo>
                    <a:pt x="1841" y="40"/>
                  </a:lnTo>
                  <a:lnTo>
                    <a:pt x="1842" y="52"/>
                  </a:lnTo>
                  <a:lnTo>
                    <a:pt x="1840" y="68"/>
                  </a:lnTo>
                  <a:lnTo>
                    <a:pt x="1836" y="80"/>
                  </a:lnTo>
                  <a:lnTo>
                    <a:pt x="1827" y="90"/>
                  </a:lnTo>
                  <a:lnTo>
                    <a:pt x="1817" y="96"/>
                  </a:lnTo>
                  <a:lnTo>
                    <a:pt x="1804" y="101"/>
                  </a:lnTo>
                  <a:lnTo>
                    <a:pt x="1819" y="109"/>
                  </a:lnTo>
                  <a:lnTo>
                    <a:pt x="1829" y="120"/>
                  </a:lnTo>
                  <a:lnTo>
                    <a:pt x="1834" y="129"/>
                  </a:lnTo>
                  <a:lnTo>
                    <a:pt x="1836" y="142"/>
                  </a:lnTo>
                  <a:lnTo>
                    <a:pt x="1838" y="158"/>
                  </a:lnTo>
                  <a:lnTo>
                    <a:pt x="1839" y="171"/>
                  </a:lnTo>
                  <a:lnTo>
                    <a:pt x="1839" y="178"/>
                  </a:lnTo>
                  <a:lnTo>
                    <a:pt x="1841" y="181"/>
                  </a:lnTo>
                  <a:lnTo>
                    <a:pt x="1842" y="185"/>
                  </a:lnTo>
                  <a:lnTo>
                    <a:pt x="1813" y="185"/>
                  </a:lnTo>
                  <a:lnTo>
                    <a:pt x="1811" y="181"/>
                  </a:lnTo>
                  <a:lnTo>
                    <a:pt x="1811" y="180"/>
                  </a:lnTo>
                  <a:lnTo>
                    <a:pt x="1810" y="173"/>
                  </a:lnTo>
                  <a:lnTo>
                    <a:pt x="1808" y="159"/>
                  </a:lnTo>
                  <a:lnTo>
                    <a:pt x="1806" y="141"/>
                  </a:lnTo>
                  <a:lnTo>
                    <a:pt x="1801" y="128"/>
                  </a:lnTo>
                  <a:lnTo>
                    <a:pt x="1793" y="118"/>
                  </a:lnTo>
                  <a:lnTo>
                    <a:pt x="1781" y="113"/>
                  </a:lnTo>
                  <a:lnTo>
                    <a:pt x="1766" y="108"/>
                  </a:lnTo>
                  <a:lnTo>
                    <a:pt x="1746" y="107"/>
                  </a:lnTo>
                  <a:lnTo>
                    <a:pt x="1717" y="107"/>
                  </a:lnTo>
                  <a:close/>
                  <a:moveTo>
                    <a:pt x="1717" y="84"/>
                  </a:moveTo>
                  <a:lnTo>
                    <a:pt x="1770" y="84"/>
                  </a:lnTo>
                  <a:lnTo>
                    <a:pt x="1783" y="83"/>
                  </a:lnTo>
                  <a:lnTo>
                    <a:pt x="1794" y="82"/>
                  </a:lnTo>
                  <a:lnTo>
                    <a:pt x="1801" y="79"/>
                  </a:lnTo>
                  <a:lnTo>
                    <a:pt x="1806" y="72"/>
                  </a:lnTo>
                  <a:lnTo>
                    <a:pt x="1810" y="64"/>
                  </a:lnTo>
                  <a:lnTo>
                    <a:pt x="1811" y="55"/>
                  </a:lnTo>
                  <a:lnTo>
                    <a:pt x="1810" y="44"/>
                  </a:lnTo>
                  <a:lnTo>
                    <a:pt x="1806" y="35"/>
                  </a:lnTo>
                  <a:lnTo>
                    <a:pt x="1800" y="29"/>
                  </a:lnTo>
                  <a:lnTo>
                    <a:pt x="1793" y="27"/>
                  </a:lnTo>
                  <a:lnTo>
                    <a:pt x="1783" y="25"/>
                  </a:lnTo>
                  <a:lnTo>
                    <a:pt x="1717" y="25"/>
                  </a:lnTo>
                  <a:lnTo>
                    <a:pt x="1717" y="84"/>
                  </a:lnTo>
                  <a:close/>
                  <a:moveTo>
                    <a:pt x="1938" y="80"/>
                  </a:moveTo>
                  <a:lnTo>
                    <a:pt x="2024" y="80"/>
                  </a:lnTo>
                  <a:lnTo>
                    <a:pt x="2024" y="185"/>
                  </a:lnTo>
                  <a:lnTo>
                    <a:pt x="1939" y="185"/>
                  </a:lnTo>
                  <a:lnTo>
                    <a:pt x="1925" y="183"/>
                  </a:lnTo>
                  <a:lnTo>
                    <a:pt x="1914" y="181"/>
                  </a:lnTo>
                  <a:lnTo>
                    <a:pt x="1902" y="175"/>
                  </a:lnTo>
                  <a:lnTo>
                    <a:pt x="1892" y="168"/>
                  </a:lnTo>
                  <a:lnTo>
                    <a:pt x="1882" y="158"/>
                  </a:lnTo>
                  <a:lnTo>
                    <a:pt x="1874" y="146"/>
                  </a:lnTo>
                  <a:lnTo>
                    <a:pt x="1870" y="131"/>
                  </a:lnTo>
                  <a:lnTo>
                    <a:pt x="1867" y="114"/>
                  </a:lnTo>
                  <a:lnTo>
                    <a:pt x="1866" y="94"/>
                  </a:lnTo>
                  <a:lnTo>
                    <a:pt x="1867" y="72"/>
                  </a:lnTo>
                  <a:lnTo>
                    <a:pt x="1871" y="52"/>
                  </a:lnTo>
                  <a:lnTo>
                    <a:pt x="1878" y="36"/>
                  </a:lnTo>
                  <a:lnTo>
                    <a:pt x="1888" y="23"/>
                  </a:lnTo>
                  <a:lnTo>
                    <a:pt x="1900" y="13"/>
                  </a:lnTo>
                  <a:lnTo>
                    <a:pt x="1911" y="8"/>
                  </a:lnTo>
                  <a:lnTo>
                    <a:pt x="1923" y="4"/>
                  </a:lnTo>
                  <a:lnTo>
                    <a:pt x="1938" y="3"/>
                  </a:lnTo>
                  <a:lnTo>
                    <a:pt x="1958" y="2"/>
                  </a:lnTo>
                  <a:lnTo>
                    <a:pt x="2024" y="2"/>
                  </a:lnTo>
                  <a:lnTo>
                    <a:pt x="2024" y="25"/>
                  </a:lnTo>
                  <a:lnTo>
                    <a:pt x="1960" y="25"/>
                  </a:lnTo>
                  <a:lnTo>
                    <a:pt x="1945" y="26"/>
                  </a:lnTo>
                  <a:lnTo>
                    <a:pt x="1935" y="26"/>
                  </a:lnTo>
                  <a:lnTo>
                    <a:pt x="1929" y="27"/>
                  </a:lnTo>
                  <a:lnTo>
                    <a:pt x="1925" y="29"/>
                  </a:lnTo>
                  <a:lnTo>
                    <a:pt x="1920" y="33"/>
                  </a:lnTo>
                  <a:lnTo>
                    <a:pt x="1909" y="41"/>
                  </a:lnTo>
                  <a:lnTo>
                    <a:pt x="1902" y="55"/>
                  </a:lnTo>
                  <a:lnTo>
                    <a:pt x="1897" y="71"/>
                  </a:lnTo>
                  <a:lnTo>
                    <a:pt x="1896" y="92"/>
                  </a:lnTo>
                  <a:lnTo>
                    <a:pt x="1897" y="108"/>
                  </a:lnTo>
                  <a:lnTo>
                    <a:pt x="1900" y="122"/>
                  </a:lnTo>
                  <a:lnTo>
                    <a:pt x="1903" y="131"/>
                  </a:lnTo>
                  <a:lnTo>
                    <a:pt x="1907" y="141"/>
                  </a:lnTo>
                  <a:lnTo>
                    <a:pt x="1916" y="151"/>
                  </a:lnTo>
                  <a:lnTo>
                    <a:pt x="1926" y="158"/>
                  </a:lnTo>
                  <a:lnTo>
                    <a:pt x="1935" y="160"/>
                  </a:lnTo>
                  <a:lnTo>
                    <a:pt x="1946" y="161"/>
                  </a:lnTo>
                  <a:lnTo>
                    <a:pt x="1960" y="162"/>
                  </a:lnTo>
                  <a:lnTo>
                    <a:pt x="1994" y="162"/>
                  </a:lnTo>
                  <a:lnTo>
                    <a:pt x="1994" y="103"/>
                  </a:lnTo>
                  <a:lnTo>
                    <a:pt x="1938" y="103"/>
                  </a:lnTo>
                  <a:lnTo>
                    <a:pt x="1938" y="80"/>
                  </a:lnTo>
                  <a:close/>
                  <a:moveTo>
                    <a:pt x="2062" y="185"/>
                  </a:moveTo>
                  <a:lnTo>
                    <a:pt x="2062" y="2"/>
                  </a:lnTo>
                  <a:lnTo>
                    <a:pt x="2092" y="2"/>
                  </a:lnTo>
                  <a:lnTo>
                    <a:pt x="2092" y="185"/>
                  </a:lnTo>
                  <a:lnTo>
                    <a:pt x="2062" y="185"/>
                  </a:lnTo>
                  <a:close/>
                  <a:moveTo>
                    <a:pt x="2117" y="185"/>
                  </a:moveTo>
                  <a:lnTo>
                    <a:pt x="2193" y="2"/>
                  </a:lnTo>
                  <a:lnTo>
                    <a:pt x="2231" y="2"/>
                  </a:lnTo>
                  <a:lnTo>
                    <a:pt x="2304" y="185"/>
                  </a:lnTo>
                  <a:lnTo>
                    <a:pt x="2273" y="185"/>
                  </a:lnTo>
                  <a:lnTo>
                    <a:pt x="2254" y="137"/>
                  </a:lnTo>
                  <a:lnTo>
                    <a:pt x="2168" y="137"/>
                  </a:lnTo>
                  <a:lnTo>
                    <a:pt x="2148" y="185"/>
                  </a:lnTo>
                  <a:lnTo>
                    <a:pt x="2117" y="185"/>
                  </a:lnTo>
                  <a:close/>
                  <a:moveTo>
                    <a:pt x="2211" y="24"/>
                  </a:moveTo>
                  <a:lnTo>
                    <a:pt x="2176" y="114"/>
                  </a:lnTo>
                  <a:lnTo>
                    <a:pt x="2244" y="114"/>
                  </a:lnTo>
                  <a:lnTo>
                    <a:pt x="2211" y="24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4572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5300" y="990601"/>
            <a:ext cx="8915400" cy="5135563"/>
          </a:xfrm>
          <a:prstGeom prst="rect">
            <a:avLst/>
          </a:prstGeom>
        </p:spPr>
        <p:txBody>
          <a:bodyPr/>
          <a:lstStyle>
            <a:lvl1pPr marL="285756" indent="-285756">
              <a:buClr>
                <a:srgbClr val="AD0040"/>
              </a:buClr>
              <a:buFont typeface="Wingdings" pitchFamily="2" charset="2"/>
              <a:buChar char="§"/>
              <a:defRPr sz="1600"/>
            </a:lvl1pPr>
            <a:lvl2pPr marL="630250" indent="-285756">
              <a:buClr>
                <a:srgbClr val="AD0040"/>
              </a:buClr>
              <a:buFont typeface="Wingdings" pitchFamily="2" charset="2"/>
              <a:buChar char="§"/>
              <a:defRPr sz="1600"/>
            </a:lvl2pPr>
            <a:lvl3pPr marL="1030308" indent="-285756">
              <a:buClr>
                <a:srgbClr val="AD0040"/>
              </a:buClr>
              <a:buFont typeface="Wingdings" pitchFamily="2" charset="2"/>
              <a:buChar char="§"/>
              <a:defRPr sz="1600"/>
            </a:lvl3pPr>
            <a:lvl4pPr marL="1430366" indent="-285756">
              <a:buClr>
                <a:srgbClr val="AD0040"/>
              </a:buClr>
              <a:buFont typeface="Wingdings" pitchFamily="2" charset="2"/>
              <a:buChar char="§"/>
              <a:defRPr sz="1600"/>
            </a:lvl4pPr>
            <a:lvl5pPr marL="1887575" indent="-285756">
              <a:buClr>
                <a:srgbClr val="AD0040"/>
              </a:buClr>
              <a:buFont typeface="Wingdings" pitchFamily="2" charset="2"/>
              <a:buChar char="§"/>
              <a:defRPr sz="1600"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6534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12FA-E13F-460B-9376-D464256F0ABE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5A6-E961-4291-981E-95846A41902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9543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2C5D-2555-42E5-B58D-B8BD2A3C89B9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5A6-E961-4291-981E-95846A41902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641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245-FB13-48D3-8ECD-722E476B7D35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5A6-E961-4291-981E-95846A41902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96777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7A9-07A1-4237-A73C-5F499B728BC7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5A6-E961-4291-981E-95846A41902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20226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6507" y="5013176"/>
            <a:ext cx="3978442" cy="124854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707173"/>
                </a:solidFill>
                <a:latin typeface="Arial" pitchFamily="34" charset="0"/>
                <a:cs typeface="Arial" pitchFamily="34" charset="0"/>
              </a:defRPr>
            </a:lvl1pPr>
            <a:lvl2pPr marL="457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507339" y="6524626"/>
            <a:ext cx="4368271" cy="365125"/>
          </a:xfrm>
        </p:spPr>
        <p:txBody>
          <a:bodyPr/>
          <a:lstStyle>
            <a:lvl1pPr algn="l">
              <a:defRPr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439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2567" y="260648"/>
            <a:ext cx="7098789" cy="432048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rgbClr val="70717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5300" y="980729"/>
            <a:ext cx="8915400" cy="5145435"/>
          </a:xfrm>
        </p:spPr>
        <p:txBody>
          <a:bodyPr>
            <a:normAutofit/>
          </a:bodyPr>
          <a:lstStyle>
            <a:lvl1pPr marL="342907" indent="-342907">
              <a:buClr>
                <a:srgbClr val="E2007A"/>
              </a:buClr>
              <a:buSzPct val="109000"/>
              <a:buFont typeface="Wingdings" pitchFamily="2" charset="2"/>
              <a:buChar char="§"/>
              <a:defRPr sz="1600"/>
            </a:lvl1pPr>
            <a:lvl2pPr marL="742965" indent="-285756">
              <a:buClr>
                <a:srgbClr val="E2007A"/>
              </a:buClr>
              <a:buSzPct val="109000"/>
              <a:buFont typeface="Wingdings" pitchFamily="2" charset="2"/>
              <a:buChar char="§"/>
              <a:defRPr sz="1600"/>
            </a:lvl2pPr>
            <a:lvl3pPr marL="1143023" indent="-228605">
              <a:buClr>
                <a:srgbClr val="E2007A"/>
              </a:buClr>
              <a:buSzPct val="109000"/>
              <a:buFont typeface="Wingdings" pitchFamily="2" charset="2"/>
              <a:buChar char="§"/>
              <a:defRPr sz="1600"/>
            </a:lvl3pPr>
            <a:lvl4pPr marL="1600232" indent="-228605">
              <a:buClr>
                <a:srgbClr val="E2007A"/>
              </a:buClr>
              <a:buSzPct val="109000"/>
              <a:buFont typeface="Wingdings" pitchFamily="2" charset="2"/>
              <a:buChar char="§"/>
              <a:defRPr sz="1600"/>
            </a:lvl4pPr>
            <a:lvl5pPr marL="2057441" indent="-228605">
              <a:buClr>
                <a:srgbClr val="E2007A"/>
              </a:buClr>
              <a:buSzPct val="109000"/>
              <a:buFont typeface="Wingdings" pitchFamily="2" charset="2"/>
              <a:buChar char="§"/>
              <a:defRPr sz="1600"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507340" y="6597650"/>
            <a:ext cx="6014111" cy="215900"/>
          </a:xfrm>
        </p:spPr>
        <p:txBody>
          <a:bodyPr/>
          <a:lstStyle>
            <a:lvl1pPr algn="l">
              <a:defRPr sz="900" b="1">
                <a:solidFill>
                  <a:srgbClr val="707173"/>
                </a:solidFill>
              </a:defRPr>
            </a:lvl1pPr>
          </a:lstStyle>
          <a:p>
            <a:pPr>
              <a:defRPr/>
            </a:pPr>
            <a:endParaRPr lang="pl-PL" b="0" dirty="0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1"/>
          </p:nvPr>
        </p:nvSpPr>
        <p:spPr>
          <a:xfrm>
            <a:off x="7099300" y="6597650"/>
            <a:ext cx="2311400" cy="215900"/>
          </a:xfrm>
        </p:spPr>
        <p:txBody>
          <a:bodyPr/>
          <a:lstStyle>
            <a:lvl1pPr>
              <a:defRPr sz="1000">
                <a:solidFill>
                  <a:srgbClr val="AD004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2CD61A-7C04-44F3-81BF-41B9ECF72E3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228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70F39-E4E7-4777-8FBC-8D7C5C783558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49311-3FE7-45D0-A730-2DFB7E5B439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338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47DEC-0E84-4504-B3C3-9B92427A79E6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67B54-BD45-48AB-8DC0-394BBD70C79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204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F1CEF-E20B-4EB6-A36A-110CD8AC0EB4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 smtClean="0"/>
              <a:t>ZMM/MMO</a:t>
            </a:r>
            <a:endParaRPr lang="pl-PL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3D676-8ECA-4109-AEC6-81A7B8EB4C8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906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4BF91-29D8-45AA-94AB-8294225E1161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AFD4A-D6F9-4DEE-B9E3-70B81221789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327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9" indent="0">
              <a:buNone/>
              <a:defRPr sz="1800"/>
            </a:lvl2pPr>
            <a:lvl3pPr marL="914418" indent="0">
              <a:buNone/>
              <a:defRPr sz="1600"/>
            </a:lvl3pPr>
            <a:lvl4pPr marL="1371627" indent="0">
              <a:buNone/>
              <a:defRPr sz="1400"/>
            </a:lvl4pPr>
            <a:lvl5pPr marL="1828837" indent="0">
              <a:buNone/>
              <a:defRPr sz="1400"/>
            </a:lvl5pPr>
            <a:lvl6pPr marL="2286046" indent="0">
              <a:buNone/>
              <a:defRPr sz="1400"/>
            </a:lvl6pPr>
            <a:lvl7pPr marL="2743255" indent="0">
              <a:buNone/>
              <a:defRPr sz="1400"/>
            </a:lvl7pPr>
            <a:lvl8pPr marL="3200464" indent="0">
              <a:buNone/>
              <a:defRPr sz="1400"/>
            </a:lvl8pPr>
            <a:lvl9pPr marL="3657673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919507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88504" y="6492875"/>
            <a:ext cx="23114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B450A8B-DF6A-46DC-A488-D6AEC35AF2BE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368824" y="6492875"/>
            <a:ext cx="31369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193360" y="6492875"/>
            <a:ext cx="1712640" cy="365125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F07E4EB-2163-4679-B70A-E3F3E7DCFBF3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714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8" indent="0">
              <a:buNone/>
              <a:defRPr sz="1000"/>
            </a:lvl3pPr>
            <a:lvl4pPr marL="1371627" indent="0">
              <a:buNone/>
              <a:defRPr sz="900"/>
            </a:lvl4pPr>
            <a:lvl5pPr marL="1828837" indent="0">
              <a:buNone/>
              <a:defRPr sz="900"/>
            </a:lvl5pPr>
            <a:lvl6pPr marL="2286046" indent="0">
              <a:buNone/>
              <a:defRPr sz="900"/>
            </a:lvl6pPr>
            <a:lvl7pPr marL="2743255" indent="0">
              <a:buNone/>
              <a:defRPr sz="900"/>
            </a:lvl7pPr>
            <a:lvl8pPr marL="3200464" indent="0">
              <a:buNone/>
              <a:defRPr sz="900"/>
            </a:lvl8pPr>
            <a:lvl9pPr marL="3657673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80740-E29F-49D4-AFCF-D2D5F8C1FC83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DF749-1664-4AAF-A3F1-AA96B9A6B24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535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8" indent="0">
              <a:buNone/>
              <a:defRPr sz="1000"/>
            </a:lvl3pPr>
            <a:lvl4pPr marL="1371627" indent="0">
              <a:buNone/>
              <a:defRPr sz="900"/>
            </a:lvl4pPr>
            <a:lvl5pPr marL="1828837" indent="0">
              <a:buNone/>
              <a:defRPr sz="900"/>
            </a:lvl5pPr>
            <a:lvl6pPr marL="2286046" indent="0">
              <a:buNone/>
              <a:defRPr sz="900"/>
            </a:lvl6pPr>
            <a:lvl7pPr marL="2743255" indent="0">
              <a:buNone/>
              <a:defRPr sz="900"/>
            </a:lvl7pPr>
            <a:lvl8pPr marL="3200464" indent="0">
              <a:buNone/>
              <a:defRPr sz="900"/>
            </a:lvl8pPr>
            <a:lvl9pPr marL="3657673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8E296-4E72-4218-BDAD-8A4A8DF4134D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4B1F2-DFB2-4BB0-9BF4-7C563247822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657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74835-574A-444B-96BF-6F3469F6CFBD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9526C-CAAF-4065-93B1-835291C525D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20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AFC4B-3011-43B3-A879-82B177925615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58C77-D405-4E81-873A-79EA3590135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762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3251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5958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0"/>
          <p:cNvGrpSpPr>
            <a:grpSpLocks/>
          </p:cNvGrpSpPr>
          <p:nvPr userDrawn="1"/>
        </p:nvGrpSpPr>
        <p:grpSpPr bwMode="auto">
          <a:xfrm>
            <a:off x="8172450" y="144463"/>
            <a:ext cx="1513417" cy="666750"/>
            <a:chOff x="4689475" y="3868738"/>
            <a:chExt cx="1917700" cy="914400"/>
          </a:xfrm>
        </p:grpSpPr>
        <p:sp>
          <p:nvSpPr>
            <p:cNvPr id="4" name="AutoShape 6"/>
            <p:cNvSpPr>
              <a:spLocks noChangeAspect="1" noChangeArrowheads="1" noTextEdit="1"/>
            </p:cNvSpPr>
            <p:nvPr userDrawn="1"/>
          </p:nvSpPr>
          <p:spPr bwMode="auto">
            <a:xfrm>
              <a:off x="4689475" y="3868738"/>
              <a:ext cx="19177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5" name="Freeform 9"/>
            <p:cNvSpPr>
              <a:spLocks/>
            </p:cNvSpPr>
            <p:nvPr userDrawn="1"/>
          </p:nvSpPr>
          <p:spPr bwMode="auto">
            <a:xfrm>
              <a:off x="4913934" y="3877447"/>
              <a:ext cx="318164" cy="317863"/>
            </a:xfrm>
            <a:custGeom>
              <a:avLst/>
              <a:gdLst>
                <a:gd name="T0" fmla="*/ 2147483647 w 601"/>
                <a:gd name="T1" fmla="*/ 0 h 601"/>
                <a:gd name="T2" fmla="*/ 2147483647 w 601"/>
                <a:gd name="T3" fmla="*/ 2147483647 h 601"/>
                <a:gd name="T4" fmla="*/ 2147483647 w 601"/>
                <a:gd name="T5" fmla="*/ 2147483647 h 601"/>
                <a:gd name="T6" fmla="*/ 2147483647 w 601"/>
                <a:gd name="T7" fmla="*/ 2147483647 h 601"/>
                <a:gd name="T8" fmla="*/ 2147483647 w 601"/>
                <a:gd name="T9" fmla="*/ 2147483647 h 601"/>
                <a:gd name="T10" fmla="*/ 2147483647 w 601"/>
                <a:gd name="T11" fmla="*/ 2147483647 h 601"/>
                <a:gd name="T12" fmla="*/ 2147483647 w 601"/>
                <a:gd name="T13" fmla="*/ 2147483647 h 601"/>
                <a:gd name="T14" fmla="*/ 2147483647 w 601"/>
                <a:gd name="T15" fmla="*/ 2147483647 h 601"/>
                <a:gd name="T16" fmla="*/ 2147483647 w 601"/>
                <a:gd name="T17" fmla="*/ 2147483647 h 601"/>
                <a:gd name="T18" fmla="*/ 2147483647 w 601"/>
                <a:gd name="T19" fmla="*/ 2147483647 h 601"/>
                <a:gd name="T20" fmla="*/ 2147483647 w 601"/>
                <a:gd name="T21" fmla="*/ 2147483647 h 601"/>
                <a:gd name="T22" fmla="*/ 2147483647 w 601"/>
                <a:gd name="T23" fmla="*/ 2147483647 h 601"/>
                <a:gd name="T24" fmla="*/ 2147483647 w 601"/>
                <a:gd name="T25" fmla="*/ 2147483647 h 601"/>
                <a:gd name="T26" fmla="*/ 2147483647 w 601"/>
                <a:gd name="T27" fmla="*/ 2147483647 h 601"/>
                <a:gd name="T28" fmla="*/ 2147483647 w 601"/>
                <a:gd name="T29" fmla="*/ 2147483647 h 601"/>
                <a:gd name="T30" fmla="*/ 2147483647 w 601"/>
                <a:gd name="T31" fmla="*/ 2147483647 h 601"/>
                <a:gd name="T32" fmla="*/ 2147483647 w 601"/>
                <a:gd name="T33" fmla="*/ 2147483647 h 601"/>
                <a:gd name="T34" fmla="*/ 2147483647 w 601"/>
                <a:gd name="T35" fmla="*/ 2147483647 h 601"/>
                <a:gd name="T36" fmla="*/ 2147483647 w 601"/>
                <a:gd name="T37" fmla="*/ 2147483647 h 601"/>
                <a:gd name="T38" fmla="*/ 2147483647 w 601"/>
                <a:gd name="T39" fmla="*/ 2147483647 h 601"/>
                <a:gd name="T40" fmla="*/ 2147483647 w 601"/>
                <a:gd name="T41" fmla="*/ 2147483647 h 601"/>
                <a:gd name="T42" fmla="*/ 2147483647 w 601"/>
                <a:gd name="T43" fmla="*/ 2147483647 h 601"/>
                <a:gd name="T44" fmla="*/ 0 w 601"/>
                <a:gd name="T45" fmla="*/ 2147483647 h 601"/>
                <a:gd name="T46" fmla="*/ 2147483647 w 601"/>
                <a:gd name="T47" fmla="*/ 2147483647 h 601"/>
                <a:gd name="T48" fmla="*/ 2147483647 w 601"/>
                <a:gd name="T49" fmla="*/ 2147483647 h 601"/>
                <a:gd name="T50" fmla="*/ 2147483647 w 601"/>
                <a:gd name="T51" fmla="*/ 2147483647 h 601"/>
                <a:gd name="T52" fmla="*/ 2147483647 w 601"/>
                <a:gd name="T53" fmla="*/ 2147483647 h 601"/>
                <a:gd name="T54" fmla="*/ 2147483647 w 601"/>
                <a:gd name="T55" fmla="*/ 2147483647 h 601"/>
                <a:gd name="T56" fmla="*/ 2147483647 w 601"/>
                <a:gd name="T57" fmla="*/ 2147483647 h 601"/>
                <a:gd name="T58" fmla="*/ 2147483647 w 601"/>
                <a:gd name="T59" fmla="*/ 2147483647 h 601"/>
                <a:gd name="T60" fmla="*/ 2147483647 w 601"/>
                <a:gd name="T61" fmla="*/ 2147483647 h 601"/>
                <a:gd name="T62" fmla="*/ 2147483647 w 601"/>
                <a:gd name="T63" fmla="*/ 2147483647 h 601"/>
                <a:gd name="T64" fmla="*/ 2147483647 w 601"/>
                <a:gd name="T65" fmla="*/ 2147483647 h 601"/>
                <a:gd name="T66" fmla="*/ 2147483647 w 601"/>
                <a:gd name="T67" fmla="*/ 2147483647 h 601"/>
                <a:gd name="T68" fmla="*/ 2147483647 w 601"/>
                <a:gd name="T69" fmla="*/ 2147483647 h 601"/>
                <a:gd name="T70" fmla="*/ 2147483647 w 601"/>
                <a:gd name="T71" fmla="*/ 2147483647 h 601"/>
                <a:gd name="T72" fmla="*/ 2147483647 w 601"/>
                <a:gd name="T73" fmla="*/ 2147483647 h 601"/>
                <a:gd name="T74" fmla="*/ 2147483647 w 601"/>
                <a:gd name="T75" fmla="*/ 2147483647 h 601"/>
                <a:gd name="T76" fmla="*/ 2147483647 w 601"/>
                <a:gd name="T77" fmla="*/ 2147483647 h 601"/>
                <a:gd name="T78" fmla="*/ 2147483647 w 601"/>
                <a:gd name="T79" fmla="*/ 2147483647 h 601"/>
                <a:gd name="T80" fmla="*/ 2147483647 w 601"/>
                <a:gd name="T81" fmla="*/ 2147483647 h 601"/>
                <a:gd name="T82" fmla="*/ 2147483647 w 601"/>
                <a:gd name="T83" fmla="*/ 2147483647 h 601"/>
                <a:gd name="T84" fmla="*/ 2147483647 w 601"/>
                <a:gd name="T85" fmla="*/ 2147483647 h 601"/>
                <a:gd name="T86" fmla="*/ 2147483647 w 601"/>
                <a:gd name="T87" fmla="*/ 2147483647 h 601"/>
                <a:gd name="T88" fmla="*/ 2147483647 w 601"/>
                <a:gd name="T89" fmla="*/ 2147483647 h 601"/>
                <a:gd name="T90" fmla="*/ 2147483647 w 601"/>
                <a:gd name="T91" fmla="*/ 0 h 60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601" h="601">
                  <a:moveTo>
                    <a:pt x="601" y="0"/>
                  </a:moveTo>
                  <a:lnTo>
                    <a:pt x="601" y="188"/>
                  </a:lnTo>
                  <a:lnTo>
                    <a:pt x="598" y="211"/>
                  </a:lnTo>
                  <a:lnTo>
                    <a:pt x="589" y="232"/>
                  </a:lnTo>
                  <a:lnTo>
                    <a:pt x="574" y="252"/>
                  </a:lnTo>
                  <a:lnTo>
                    <a:pt x="556" y="272"/>
                  </a:lnTo>
                  <a:lnTo>
                    <a:pt x="533" y="289"/>
                  </a:lnTo>
                  <a:lnTo>
                    <a:pt x="505" y="307"/>
                  </a:lnTo>
                  <a:lnTo>
                    <a:pt x="476" y="323"/>
                  </a:lnTo>
                  <a:lnTo>
                    <a:pt x="443" y="340"/>
                  </a:lnTo>
                  <a:lnTo>
                    <a:pt x="408" y="356"/>
                  </a:lnTo>
                  <a:lnTo>
                    <a:pt x="371" y="372"/>
                  </a:lnTo>
                  <a:lnTo>
                    <a:pt x="334" y="387"/>
                  </a:lnTo>
                  <a:lnTo>
                    <a:pt x="300" y="401"/>
                  </a:lnTo>
                  <a:lnTo>
                    <a:pt x="265" y="416"/>
                  </a:lnTo>
                  <a:lnTo>
                    <a:pt x="227" y="433"/>
                  </a:lnTo>
                  <a:lnTo>
                    <a:pt x="189" y="451"/>
                  </a:lnTo>
                  <a:lnTo>
                    <a:pt x="152" y="471"/>
                  </a:lnTo>
                  <a:lnTo>
                    <a:pt x="115" y="493"/>
                  </a:lnTo>
                  <a:lnTo>
                    <a:pt x="81" y="517"/>
                  </a:lnTo>
                  <a:lnTo>
                    <a:pt x="51" y="543"/>
                  </a:lnTo>
                  <a:lnTo>
                    <a:pt x="23" y="571"/>
                  </a:lnTo>
                  <a:lnTo>
                    <a:pt x="0" y="601"/>
                  </a:lnTo>
                  <a:lnTo>
                    <a:pt x="19" y="543"/>
                  </a:lnTo>
                  <a:lnTo>
                    <a:pt x="39" y="482"/>
                  </a:lnTo>
                  <a:lnTo>
                    <a:pt x="59" y="420"/>
                  </a:lnTo>
                  <a:lnTo>
                    <a:pt x="78" y="361"/>
                  </a:lnTo>
                  <a:lnTo>
                    <a:pt x="89" y="336"/>
                  </a:lnTo>
                  <a:lnTo>
                    <a:pt x="104" y="311"/>
                  </a:lnTo>
                  <a:lnTo>
                    <a:pt x="123" y="290"/>
                  </a:lnTo>
                  <a:lnTo>
                    <a:pt x="146" y="271"/>
                  </a:lnTo>
                  <a:lnTo>
                    <a:pt x="174" y="253"/>
                  </a:lnTo>
                  <a:lnTo>
                    <a:pt x="204" y="236"/>
                  </a:lnTo>
                  <a:lnTo>
                    <a:pt x="238" y="218"/>
                  </a:lnTo>
                  <a:lnTo>
                    <a:pt x="276" y="202"/>
                  </a:lnTo>
                  <a:lnTo>
                    <a:pt x="317" y="184"/>
                  </a:lnTo>
                  <a:lnTo>
                    <a:pt x="388" y="155"/>
                  </a:lnTo>
                  <a:lnTo>
                    <a:pt x="422" y="142"/>
                  </a:lnTo>
                  <a:lnTo>
                    <a:pt x="455" y="128"/>
                  </a:lnTo>
                  <a:lnTo>
                    <a:pt x="487" y="113"/>
                  </a:lnTo>
                  <a:lnTo>
                    <a:pt x="515" y="97"/>
                  </a:lnTo>
                  <a:lnTo>
                    <a:pt x="540" y="81"/>
                  </a:lnTo>
                  <a:lnTo>
                    <a:pt x="562" y="63"/>
                  </a:lnTo>
                  <a:lnTo>
                    <a:pt x="580" y="44"/>
                  </a:lnTo>
                  <a:lnTo>
                    <a:pt x="593" y="24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6" name="Freeform 10"/>
            <p:cNvSpPr>
              <a:spLocks/>
            </p:cNvSpPr>
            <p:nvPr userDrawn="1"/>
          </p:nvSpPr>
          <p:spPr bwMode="auto">
            <a:xfrm>
              <a:off x="4691655" y="4112578"/>
              <a:ext cx="337776" cy="198119"/>
            </a:xfrm>
            <a:custGeom>
              <a:avLst/>
              <a:gdLst>
                <a:gd name="T0" fmla="*/ 0 w 635"/>
                <a:gd name="T1" fmla="*/ 2147483647 h 377"/>
                <a:gd name="T2" fmla="*/ 2147483647 w 635"/>
                <a:gd name="T3" fmla="*/ 2147483647 h 377"/>
                <a:gd name="T4" fmla="*/ 2147483647 w 635"/>
                <a:gd name="T5" fmla="*/ 2147483647 h 377"/>
                <a:gd name="T6" fmla="*/ 2147483647 w 635"/>
                <a:gd name="T7" fmla="*/ 2147483647 h 377"/>
                <a:gd name="T8" fmla="*/ 2147483647 w 635"/>
                <a:gd name="T9" fmla="*/ 2147483647 h 377"/>
                <a:gd name="T10" fmla="*/ 2147483647 w 635"/>
                <a:gd name="T11" fmla="*/ 2147483647 h 377"/>
                <a:gd name="T12" fmla="*/ 2147483647 w 635"/>
                <a:gd name="T13" fmla="*/ 2147483647 h 377"/>
                <a:gd name="T14" fmla="*/ 2147483647 w 635"/>
                <a:gd name="T15" fmla="*/ 2147483647 h 377"/>
                <a:gd name="T16" fmla="*/ 2147483647 w 635"/>
                <a:gd name="T17" fmla="*/ 2147483647 h 377"/>
                <a:gd name="T18" fmla="*/ 2147483647 w 635"/>
                <a:gd name="T19" fmla="*/ 0 h 377"/>
                <a:gd name="T20" fmla="*/ 2147483647 w 635"/>
                <a:gd name="T21" fmla="*/ 0 h 377"/>
                <a:gd name="T22" fmla="*/ 2147483647 w 635"/>
                <a:gd name="T23" fmla="*/ 2147483647 h 377"/>
                <a:gd name="T24" fmla="*/ 2147483647 w 635"/>
                <a:gd name="T25" fmla="*/ 2147483647 h 377"/>
                <a:gd name="T26" fmla="*/ 2147483647 w 635"/>
                <a:gd name="T27" fmla="*/ 2147483647 h 377"/>
                <a:gd name="T28" fmla="*/ 2147483647 w 635"/>
                <a:gd name="T29" fmla="*/ 2147483647 h 377"/>
                <a:gd name="T30" fmla="*/ 2147483647 w 635"/>
                <a:gd name="T31" fmla="*/ 2147483647 h 377"/>
                <a:gd name="T32" fmla="*/ 2147483647 w 635"/>
                <a:gd name="T33" fmla="*/ 2147483647 h 377"/>
                <a:gd name="T34" fmla="*/ 2147483647 w 635"/>
                <a:gd name="T35" fmla="*/ 2147483647 h 377"/>
                <a:gd name="T36" fmla="*/ 2147483647 w 635"/>
                <a:gd name="T37" fmla="*/ 2147483647 h 377"/>
                <a:gd name="T38" fmla="*/ 2147483647 w 635"/>
                <a:gd name="T39" fmla="*/ 2147483647 h 377"/>
                <a:gd name="T40" fmla="*/ 2147483647 w 635"/>
                <a:gd name="T41" fmla="*/ 2147483647 h 377"/>
                <a:gd name="T42" fmla="*/ 2147483647 w 635"/>
                <a:gd name="T43" fmla="*/ 2147483647 h 377"/>
                <a:gd name="T44" fmla="*/ 2147483647 w 635"/>
                <a:gd name="T45" fmla="*/ 2147483647 h 377"/>
                <a:gd name="T46" fmla="*/ 2147483647 w 635"/>
                <a:gd name="T47" fmla="*/ 2147483647 h 377"/>
                <a:gd name="T48" fmla="*/ 2147483647 w 635"/>
                <a:gd name="T49" fmla="*/ 2147483647 h 377"/>
                <a:gd name="T50" fmla="*/ 2147483647 w 635"/>
                <a:gd name="T51" fmla="*/ 2147483647 h 377"/>
                <a:gd name="T52" fmla="*/ 2147483647 w 635"/>
                <a:gd name="T53" fmla="*/ 2147483647 h 377"/>
                <a:gd name="T54" fmla="*/ 2147483647 w 635"/>
                <a:gd name="T55" fmla="*/ 2147483647 h 377"/>
                <a:gd name="T56" fmla="*/ 2147483647 w 635"/>
                <a:gd name="T57" fmla="*/ 2147483647 h 377"/>
                <a:gd name="T58" fmla="*/ 2147483647 w 635"/>
                <a:gd name="T59" fmla="*/ 2147483647 h 377"/>
                <a:gd name="T60" fmla="*/ 2147483647 w 635"/>
                <a:gd name="T61" fmla="*/ 2147483647 h 377"/>
                <a:gd name="T62" fmla="*/ 2147483647 w 635"/>
                <a:gd name="T63" fmla="*/ 2147483647 h 377"/>
                <a:gd name="T64" fmla="*/ 2147483647 w 635"/>
                <a:gd name="T65" fmla="*/ 2147483647 h 377"/>
                <a:gd name="T66" fmla="*/ 2147483647 w 635"/>
                <a:gd name="T67" fmla="*/ 2147483647 h 377"/>
                <a:gd name="T68" fmla="*/ 2147483647 w 635"/>
                <a:gd name="T69" fmla="*/ 2147483647 h 377"/>
                <a:gd name="T70" fmla="*/ 2147483647 w 635"/>
                <a:gd name="T71" fmla="*/ 2147483647 h 377"/>
                <a:gd name="T72" fmla="*/ 2147483647 w 635"/>
                <a:gd name="T73" fmla="*/ 2147483647 h 377"/>
                <a:gd name="T74" fmla="*/ 2147483647 w 635"/>
                <a:gd name="T75" fmla="*/ 2147483647 h 377"/>
                <a:gd name="T76" fmla="*/ 2147483647 w 635"/>
                <a:gd name="T77" fmla="*/ 2147483647 h 377"/>
                <a:gd name="T78" fmla="*/ 2147483647 w 635"/>
                <a:gd name="T79" fmla="*/ 2147483647 h 377"/>
                <a:gd name="T80" fmla="*/ 2147483647 w 635"/>
                <a:gd name="T81" fmla="*/ 2147483647 h 377"/>
                <a:gd name="T82" fmla="*/ 2147483647 w 635"/>
                <a:gd name="T83" fmla="*/ 2147483647 h 377"/>
                <a:gd name="T84" fmla="*/ 2147483647 w 635"/>
                <a:gd name="T85" fmla="*/ 2147483647 h 377"/>
                <a:gd name="T86" fmla="*/ 2147483647 w 635"/>
                <a:gd name="T87" fmla="*/ 2147483647 h 377"/>
                <a:gd name="T88" fmla="*/ 2147483647 w 635"/>
                <a:gd name="T89" fmla="*/ 2147483647 h 377"/>
                <a:gd name="T90" fmla="*/ 2147483647 w 635"/>
                <a:gd name="T91" fmla="*/ 2147483647 h 377"/>
                <a:gd name="T92" fmla="*/ 2147483647 w 635"/>
                <a:gd name="T93" fmla="*/ 2147483647 h 377"/>
                <a:gd name="T94" fmla="*/ 2147483647 w 635"/>
                <a:gd name="T95" fmla="*/ 2147483647 h 377"/>
                <a:gd name="T96" fmla="*/ 0 w 635"/>
                <a:gd name="T97" fmla="*/ 2147483647 h 37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35" h="377">
                  <a:moveTo>
                    <a:pt x="0" y="24"/>
                  </a:moveTo>
                  <a:lnTo>
                    <a:pt x="30" y="21"/>
                  </a:lnTo>
                  <a:lnTo>
                    <a:pt x="63" y="18"/>
                  </a:lnTo>
                  <a:lnTo>
                    <a:pt x="95" y="14"/>
                  </a:lnTo>
                  <a:lnTo>
                    <a:pt x="126" y="11"/>
                  </a:lnTo>
                  <a:lnTo>
                    <a:pt x="156" y="8"/>
                  </a:lnTo>
                  <a:lnTo>
                    <a:pt x="182" y="6"/>
                  </a:lnTo>
                  <a:lnTo>
                    <a:pt x="204" y="3"/>
                  </a:lnTo>
                  <a:lnTo>
                    <a:pt x="221" y="1"/>
                  </a:lnTo>
                  <a:lnTo>
                    <a:pt x="234" y="0"/>
                  </a:lnTo>
                  <a:lnTo>
                    <a:pt x="257" y="0"/>
                  </a:lnTo>
                  <a:lnTo>
                    <a:pt x="279" y="6"/>
                  </a:lnTo>
                  <a:lnTo>
                    <a:pt x="298" y="16"/>
                  </a:lnTo>
                  <a:lnTo>
                    <a:pt x="316" y="30"/>
                  </a:lnTo>
                  <a:lnTo>
                    <a:pt x="333" y="49"/>
                  </a:lnTo>
                  <a:lnTo>
                    <a:pt x="350" y="69"/>
                  </a:lnTo>
                  <a:lnTo>
                    <a:pt x="366" y="94"/>
                  </a:lnTo>
                  <a:lnTo>
                    <a:pt x="382" y="119"/>
                  </a:lnTo>
                  <a:lnTo>
                    <a:pt x="397" y="146"/>
                  </a:lnTo>
                  <a:lnTo>
                    <a:pt x="414" y="175"/>
                  </a:lnTo>
                  <a:lnTo>
                    <a:pt x="431" y="206"/>
                  </a:lnTo>
                  <a:lnTo>
                    <a:pt x="450" y="235"/>
                  </a:lnTo>
                  <a:lnTo>
                    <a:pt x="470" y="264"/>
                  </a:lnTo>
                  <a:lnTo>
                    <a:pt x="492" y="290"/>
                  </a:lnTo>
                  <a:lnTo>
                    <a:pt x="515" y="314"/>
                  </a:lnTo>
                  <a:lnTo>
                    <a:pt x="541" y="335"/>
                  </a:lnTo>
                  <a:lnTo>
                    <a:pt x="570" y="353"/>
                  </a:lnTo>
                  <a:lnTo>
                    <a:pt x="600" y="367"/>
                  </a:lnTo>
                  <a:lnTo>
                    <a:pt x="635" y="377"/>
                  </a:lnTo>
                  <a:lnTo>
                    <a:pt x="331" y="377"/>
                  </a:lnTo>
                  <a:lnTo>
                    <a:pt x="303" y="375"/>
                  </a:lnTo>
                  <a:lnTo>
                    <a:pt x="276" y="368"/>
                  </a:lnTo>
                  <a:lnTo>
                    <a:pt x="254" y="358"/>
                  </a:lnTo>
                  <a:lnTo>
                    <a:pt x="234" y="345"/>
                  </a:lnTo>
                  <a:lnTo>
                    <a:pt x="216" y="329"/>
                  </a:lnTo>
                  <a:lnTo>
                    <a:pt x="199" y="310"/>
                  </a:lnTo>
                  <a:lnTo>
                    <a:pt x="184" y="289"/>
                  </a:lnTo>
                  <a:lnTo>
                    <a:pt x="171" y="265"/>
                  </a:lnTo>
                  <a:lnTo>
                    <a:pt x="157" y="240"/>
                  </a:lnTo>
                  <a:lnTo>
                    <a:pt x="130" y="185"/>
                  </a:lnTo>
                  <a:lnTo>
                    <a:pt x="118" y="157"/>
                  </a:lnTo>
                  <a:lnTo>
                    <a:pt x="105" y="131"/>
                  </a:lnTo>
                  <a:lnTo>
                    <a:pt x="93" y="106"/>
                  </a:lnTo>
                  <a:lnTo>
                    <a:pt x="80" y="84"/>
                  </a:lnTo>
                  <a:lnTo>
                    <a:pt x="65" y="64"/>
                  </a:lnTo>
                  <a:lnTo>
                    <a:pt x="51" y="47"/>
                  </a:lnTo>
                  <a:lnTo>
                    <a:pt x="35" y="35"/>
                  </a:lnTo>
                  <a:lnTo>
                    <a:pt x="18" y="2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7" name="Freeform 11"/>
            <p:cNvSpPr>
              <a:spLocks/>
            </p:cNvSpPr>
            <p:nvPr userDrawn="1"/>
          </p:nvSpPr>
          <p:spPr bwMode="auto">
            <a:xfrm>
              <a:off x="4767926" y="4206194"/>
              <a:ext cx="464171" cy="437606"/>
            </a:xfrm>
            <a:custGeom>
              <a:avLst/>
              <a:gdLst>
                <a:gd name="T0" fmla="*/ 2147483647 w 877"/>
                <a:gd name="T1" fmla="*/ 0 h 826"/>
                <a:gd name="T2" fmla="*/ 2147483647 w 877"/>
                <a:gd name="T3" fmla="*/ 2147483647 h 826"/>
                <a:gd name="T4" fmla="*/ 2147483647 w 877"/>
                <a:gd name="T5" fmla="*/ 2147483647 h 826"/>
                <a:gd name="T6" fmla="*/ 2147483647 w 877"/>
                <a:gd name="T7" fmla="*/ 2147483647 h 826"/>
                <a:gd name="T8" fmla="*/ 2147483647 w 877"/>
                <a:gd name="T9" fmla="*/ 2147483647 h 826"/>
                <a:gd name="T10" fmla="*/ 2147483647 w 877"/>
                <a:gd name="T11" fmla="*/ 2147483647 h 826"/>
                <a:gd name="T12" fmla="*/ 2147483647 w 877"/>
                <a:gd name="T13" fmla="*/ 2147483647 h 826"/>
                <a:gd name="T14" fmla="*/ 2147483647 w 877"/>
                <a:gd name="T15" fmla="*/ 2147483647 h 826"/>
                <a:gd name="T16" fmla="*/ 2147483647 w 877"/>
                <a:gd name="T17" fmla="*/ 2147483647 h 826"/>
                <a:gd name="T18" fmla="*/ 2147483647 w 877"/>
                <a:gd name="T19" fmla="*/ 2147483647 h 826"/>
                <a:gd name="T20" fmla="*/ 2147483647 w 877"/>
                <a:gd name="T21" fmla="*/ 2147483647 h 826"/>
                <a:gd name="T22" fmla="*/ 2147483647 w 877"/>
                <a:gd name="T23" fmla="*/ 2147483647 h 826"/>
                <a:gd name="T24" fmla="*/ 2147483647 w 877"/>
                <a:gd name="T25" fmla="*/ 2147483647 h 826"/>
                <a:gd name="T26" fmla="*/ 2147483647 w 877"/>
                <a:gd name="T27" fmla="*/ 2147483647 h 826"/>
                <a:gd name="T28" fmla="*/ 2147483647 w 877"/>
                <a:gd name="T29" fmla="*/ 2147483647 h 826"/>
                <a:gd name="T30" fmla="*/ 2147483647 w 877"/>
                <a:gd name="T31" fmla="*/ 2147483647 h 826"/>
                <a:gd name="T32" fmla="*/ 2147483647 w 877"/>
                <a:gd name="T33" fmla="*/ 2147483647 h 826"/>
                <a:gd name="T34" fmla="*/ 2147483647 w 877"/>
                <a:gd name="T35" fmla="*/ 2147483647 h 826"/>
                <a:gd name="T36" fmla="*/ 2147483647 w 877"/>
                <a:gd name="T37" fmla="*/ 2147483647 h 826"/>
                <a:gd name="T38" fmla="*/ 2147483647 w 877"/>
                <a:gd name="T39" fmla="*/ 2147483647 h 826"/>
                <a:gd name="T40" fmla="*/ 2147483647 w 877"/>
                <a:gd name="T41" fmla="*/ 2147483647 h 826"/>
                <a:gd name="T42" fmla="*/ 2147483647 w 877"/>
                <a:gd name="T43" fmla="*/ 2147483647 h 826"/>
                <a:gd name="T44" fmla="*/ 2147483647 w 877"/>
                <a:gd name="T45" fmla="*/ 2147483647 h 826"/>
                <a:gd name="T46" fmla="*/ 2147483647 w 877"/>
                <a:gd name="T47" fmla="*/ 2147483647 h 826"/>
                <a:gd name="T48" fmla="*/ 2147483647 w 877"/>
                <a:gd name="T49" fmla="*/ 2147483647 h 826"/>
                <a:gd name="T50" fmla="*/ 2147483647 w 877"/>
                <a:gd name="T51" fmla="*/ 2147483647 h 826"/>
                <a:gd name="T52" fmla="*/ 0 w 877"/>
                <a:gd name="T53" fmla="*/ 2147483647 h 826"/>
                <a:gd name="T54" fmla="*/ 2147483647 w 877"/>
                <a:gd name="T55" fmla="*/ 2147483647 h 826"/>
                <a:gd name="T56" fmla="*/ 2147483647 w 877"/>
                <a:gd name="T57" fmla="*/ 2147483647 h 826"/>
                <a:gd name="T58" fmla="*/ 2147483647 w 877"/>
                <a:gd name="T59" fmla="*/ 2147483647 h 826"/>
                <a:gd name="T60" fmla="*/ 2147483647 w 877"/>
                <a:gd name="T61" fmla="*/ 2147483647 h 826"/>
                <a:gd name="T62" fmla="*/ 2147483647 w 877"/>
                <a:gd name="T63" fmla="*/ 2147483647 h 826"/>
                <a:gd name="T64" fmla="*/ 2147483647 w 877"/>
                <a:gd name="T65" fmla="*/ 2147483647 h 826"/>
                <a:gd name="T66" fmla="*/ 2147483647 w 877"/>
                <a:gd name="T67" fmla="*/ 2147483647 h 826"/>
                <a:gd name="T68" fmla="*/ 2147483647 w 877"/>
                <a:gd name="T69" fmla="*/ 2147483647 h 826"/>
                <a:gd name="T70" fmla="*/ 2147483647 w 877"/>
                <a:gd name="T71" fmla="*/ 2147483647 h 826"/>
                <a:gd name="T72" fmla="*/ 2147483647 w 877"/>
                <a:gd name="T73" fmla="*/ 2147483647 h 826"/>
                <a:gd name="T74" fmla="*/ 2147483647 w 877"/>
                <a:gd name="T75" fmla="*/ 2147483647 h 826"/>
                <a:gd name="T76" fmla="*/ 2147483647 w 877"/>
                <a:gd name="T77" fmla="*/ 2147483647 h 826"/>
                <a:gd name="T78" fmla="*/ 2147483647 w 877"/>
                <a:gd name="T79" fmla="*/ 2147483647 h 826"/>
                <a:gd name="T80" fmla="*/ 2147483647 w 877"/>
                <a:gd name="T81" fmla="*/ 2147483647 h 826"/>
                <a:gd name="T82" fmla="*/ 2147483647 w 877"/>
                <a:gd name="T83" fmla="*/ 2147483647 h 826"/>
                <a:gd name="T84" fmla="*/ 2147483647 w 877"/>
                <a:gd name="T85" fmla="*/ 2147483647 h 826"/>
                <a:gd name="T86" fmla="*/ 2147483647 w 877"/>
                <a:gd name="T87" fmla="*/ 2147483647 h 826"/>
                <a:gd name="T88" fmla="*/ 2147483647 w 877"/>
                <a:gd name="T89" fmla="*/ 2147483647 h 826"/>
                <a:gd name="T90" fmla="*/ 2147483647 w 877"/>
                <a:gd name="T91" fmla="*/ 2147483647 h 826"/>
                <a:gd name="T92" fmla="*/ 2147483647 w 877"/>
                <a:gd name="T93" fmla="*/ 2147483647 h 826"/>
                <a:gd name="T94" fmla="*/ 2147483647 w 877"/>
                <a:gd name="T95" fmla="*/ 2147483647 h 826"/>
                <a:gd name="T96" fmla="*/ 2147483647 w 877"/>
                <a:gd name="T97" fmla="*/ 2147483647 h 826"/>
                <a:gd name="T98" fmla="*/ 2147483647 w 877"/>
                <a:gd name="T99" fmla="*/ 2147483647 h 826"/>
                <a:gd name="T100" fmla="*/ 2147483647 w 877"/>
                <a:gd name="T101" fmla="*/ 2147483647 h 826"/>
                <a:gd name="T102" fmla="*/ 2147483647 w 877"/>
                <a:gd name="T103" fmla="*/ 2147483647 h 826"/>
                <a:gd name="T104" fmla="*/ 2147483647 w 877"/>
                <a:gd name="T105" fmla="*/ 0 h 82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77" h="826">
                  <a:moveTo>
                    <a:pt x="877" y="0"/>
                  </a:moveTo>
                  <a:lnTo>
                    <a:pt x="877" y="290"/>
                  </a:lnTo>
                  <a:lnTo>
                    <a:pt x="874" y="318"/>
                  </a:lnTo>
                  <a:lnTo>
                    <a:pt x="866" y="343"/>
                  </a:lnTo>
                  <a:lnTo>
                    <a:pt x="852" y="367"/>
                  </a:lnTo>
                  <a:lnTo>
                    <a:pt x="834" y="389"/>
                  </a:lnTo>
                  <a:lnTo>
                    <a:pt x="812" y="410"/>
                  </a:lnTo>
                  <a:lnTo>
                    <a:pt x="786" y="430"/>
                  </a:lnTo>
                  <a:lnTo>
                    <a:pt x="756" y="447"/>
                  </a:lnTo>
                  <a:lnTo>
                    <a:pt x="724" y="465"/>
                  </a:lnTo>
                  <a:lnTo>
                    <a:pt x="690" y="482"/>
                  </a:lnTo>
                  <a:lnTo>
                    <a:pt x="654" y="497"/>
                  </a:lnTo>
                  <a:lnTo>
                    <a:pt x="615" y="512"/>
                  </a:lnTo>
                  <a:lnTo>
                    <a:pt x="539" y="541"/>
                  </a:lnTo>
                  <a:lnTo>
                    <a:pt x="499" y="555"/>
                  </a:lnTo>
                  <a:lnTo>
                    <a:pt x="456" y="570"/>
                  </a:lnTo>
                  <a:lnTo>
                    <a:pt x="412" y="585"/>
                  </a:lnTo>
                  <a:lnTo>
                    <a:pt x="368" y="601"/>
                  </a:lnTo>
                  <a:lnTo>
                    <a:pt x="324" y="617"/>
                  </a:lnTo>
                  <a:lnTo>
                    <a:pt x="237" y="652"/>
                  </a:lnTo>
                  <a:lnTo>
                    <a:pt x="195" y="672"/>
                  </a:lnTo>
                  <a:lnTo>
                    <a:pt x="155" y="692"/>
                  </a:lnTo>
                  <a:lnTo>
                    <a:pt x="118" y="714"/>
                  </a:lnTo>
                  <a:lnTo>
                    <a:pt x="83" y="740"/>
                  </a:lnTo>
                  <a:lnTo>
                    <a:pt x="52" y="766"/>
                  </a:lnTo>
                  <a:lnTo>
                    <a:pt x="24" y="795"/>
                  </a:lnTo>
                  <a:lnTo>
                    <a:pt x="0" y="826"/>
                  </a:lnTo>
                  <a:lnTo>
                    <a:pt x="64" y="634"/>
                  </a:lnTo>
                  <a:lnTo>
                    <a:pt x="126" y="441"/>
                  </a:lnTo>
                  <a:lnTo>
                    <a:pt x="138" y="409"/>
                  </a:lnTo>
                  <a:lnTo>
                    <a:pt x="155" y="379"/>
                  </a:lnTo>
                  <a:lnTo>
                    <a:pt x="176" y="354"/>
                  </a:lnTo>
                  <a:lnTo>
                    <a:pt x="200" y="331"/>
                  </a:lnTo>
                  <a:lnTo>
                    <a:pt x="229" y="311"/>
                  </a:lnTo>
                  <a:lnTo>
                    <a:pt x="260" y="293"/>
                  </a:lnTo>
                  <a:lnTo>
                    <a:pt x="294" y="277"/>
                  </a:lnTo>
                  <a:lnTo>
                    <a:pt x="330" y="262"/>
                  </a:lnTo>
                  <a:lnTo>
                    <a:pt x="369" y="249"/>
                  </a:lnTo>
                  <a:lnTo>
                    <a:pt x="410" y="235"/>
                  </a:lnTo>
                  <a:lnTo>
                    <a:pt x="453" y="222"/>
                  </a:lnTo>
                  <a:lnTo>
                    <a:pt x="497" y="210"/>
                  </a:lnTo>
                  <a:lnTo>
                    <a:pt x="542" y="197"/>
                  </a:lnTo>
                  <a:lnTo>
                    <a:pt x="593" y="182"/>
                  </a:lnTo>
                  <a:lnTo>
                    <a:pt x="642" y="167"/>
                  </a:lnTo>
                  <a:lnTo>
                    <a:pt x="686" y="153"/>
                  </a:lnTo>
                  <a:lnTo>
                    <a:pt x="725" y="139"/>
                  </a:lnTo>
                  <a:lnTo>
                    <a:pt x="759" y="124"/>
                  </a:lnTo>
                  <a:lnTo>
                    <a:pt x="790" y="109"/>
                  </a:lnTo>
                  <a:lnTo>
                    <a:pt x="816" y="92"/>
                  </a:lnTo>
                  <a:lnTo>
                    <a:pt x="838" y="73"/>
                  </a:lnTo>
                  <a:lnTo>
                    <a:pt x="856" y="51"/>
                  </a:lnTo>
                  <a:lnTo>
                    <a:pt x="868" y="28"/>
                  </a:lnTo>
                  <a:lnTo>
                    <a:pt x="877" y="0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8" name="Freeform 12"/>
            <p:cNvSpPr>
              <a:spLocks/>
            </p:cNvSpPr>
            <p:nvPr userDrawn="1"/>
          </p:nvSpPr>
          <p:spPr bwMode="auto">
            <a:xfrm>
              <a:off x="5110062" y="4062503"/>
              <a:ext cx="488142" cy="248194"/>
            </a:xfrm>
            <a:custGeom>
              <a:avLst/>
              <a:gdLst>
                <a:gd name="T0" fmla="*/ 0 w 923"/>
                <a:gd name="T1" fmla="*/ 2147483647 h 469"/>
                <a:gd name="T2" fmla="*/ 2147483647 w 923"/>
                <a:gd name="T3" fmla="*/ 2147483647 h 469"/>
                <a:gd name="T4" fmla="*/ 2147483647 w 923"/>
                <a:gd name="T5" fmla="*/ 2147483647 h 469"/>
                <a:gd name="T6" fmla="*/ 2147483647 w 923"/>
                <a:gd name="T7" fmla="*/ 2147483647 h 469"/>
                <a:gd name="T8" fmla="*/ 2147483647 w 923"/>
                <a:gd name="T9" fmla="*/ 2147483647 h 469"/>
                <a:gd name="T10" fmla="*/ 2147483647 w 923"/>
                <a:gd name="T11" fmla="*/ 2147483647 h 469"/>
                <a:gd name="T12" fmla="*/ 2147483647 w 923"/>
                <a:gd name="T13" fmla="*/ 2147483647 h 469"/>
                <a:gd name="T14" fmla="*/ 2147483647 w 923"/>
                <a:gd name="T15" fmla="*/ 2147483647 h 469"/>
                <a:gd name="T16" fmla="*/ 2147483647 w 923"/>
                <a:gd name="T17" fmla="*/ 2147483647 h 469"/>
                <a:gd name="T18" fmla="*/ 2147483647 w 923"/>
                <a:gd name="T19" fmla="*/ 2147483647 h 469"/>
                <a:gd name="T20" fmla="*/ 2147483647 w 923"/>
                <a:gd name="T21" fmla="*/ 2147483647 h 469"/>
                <a:gd name="T22" fmla="*/ 2147483647 w 923"/>
                <a:gd name="T23" fmla="*/ 0 h 469"/>
                <a:gd name="T24" fmla="*/ 2147483647 w 923"/>
                <a:gd name="T25" fmla="*/ 0 h 469"/>
                <a:gd name="T26" fmla="*/ 2147483647 w 923"/>
                <a:gd name="T27" fmla="*/ 2147483647 h 469"/>
                <a:gd name="T28" fmla="*/ 2147483647 w 923"/>
                <a:gd name="T29" fmla="*/ 2147483647 h 469"/>
                <a:gd name="T30" fmla="*/ 2147483647 w 923"/>
                <a:gd name="T31" fmla="*/ 2147483647 h 469"/>
                <a:gd name="T32" fmla="*/ 2147483647 w 923"/>
                <a:gd name="T33" fmla="*/ 2147483647 h 469"/>
                <a:gd name="T34" fmla="*/ 2147483647 w 923"/>
                <a:gd name="T35" fmla="*/ 2147483647 h 469"/>
                <a:gd name="T36" fmla="*/ 2147483647 w 923"/>
                <a:gd name="T37" fmla="*/ 2147483647 h 469"/>
                <a:gd name="T38" fmla="*/ 2147483647 w 923"/>
                <a:gd name="T39" fmla="*/ 2147483647 h 469"/>
                <a:gd name="T40" fmla="*/ 2147483647 w 923"/>
                <a:gd name="T41" fmla="*/ 2147483647 h 469"/>
                <a:gd name="T42" fmla="*/ 2147483647 w 923"/>
                <a:gd name="T43" fmla="*/ 2147483647 h 469"/>
                <a:gd name="T44" fmla="*/ 2147483647 w 923"/>
                <a:gd name="T45" fmla="*/ 2147483647 h 469"/>
                <a:gd name="T46" fmla="*/ 2147483647 w 923"/>
                <a:gd name="T47" fmla="*/ 2147483647 h 469"/>
                <a:gd name="T48" fmla="*/ 2147483647 w 923"/>
                <a:gd name="T49" fmla="*/ 2147483647 h 469"/>
                <a:gd name="T50" fmla="*/ 2147483647 w 923"/>
                <a:gd name="T51" fmla="*/ 2147483647 h 469"/>
                <a:gd name="T52" fmla="*/ 2147483647 w 923"/>
                <a:gd name="T53" fmla="*/ 2147483647 h 469"/>
                <a:gd name="T54" fmla="*/ 2147483647 w 923"/>
                <a:gd name="T55" fmla="*/ 2147483647 h 469"/>
                <a:gd name="T56" fmla="*/ 2147483647 w 923"/>
                <a:gd name="T57" fmla="*/ 2147483647 h 469"/>
                <a:gd name="T58" fmla="*/ 2147483647 w 923"/>
                <a:gd name="T59" fmla="*/ 2147483647 h 469"/>
                <a:gd name="T60" fmla="*/ 2147483647 w 923"/>
                <a:gd name="T61" fmla="*/ 2147483647 h 469"/>
                <a:gd name="T62" fmla="*/ 2147483647 w 923"/>
                <a:gd name="T63" fmla="*/ 2147483647 h 469"/>
                <a:gd name="T64" fmla="*/ 2147483647 w 923"/>
                <a:gd name="T65" fmla="*/ 2147483647 h 469"/>
                <a:gd name="T66" fmla="*/ 2147483647 w 923"/>
                <a:gd name="T67" fmla="*/ 2147483647 h 469"/>
                <a:gd name="T68" fmla="*/ 2147483647 w 923"/>
                <a:gd name="T69" fmla="*/ 2147483647 h 469"/>
                <a:gd name="T70" fmla="*/ 2147483647 w 923"/>
                <a:gd name="T71" fmla="*/ 2147483647 h 469"/>
                <a:gd name="T72" fmla="*/ 2147483647 w 923"/>
                <a:gd name="T73" fmla="*/ 2147483647 h 469"/>
                <a:gd name="T74" fmla="*/ 2147483647 w 923"/>
                <a:gd name="T75" fmla="*/ 2147483647 h 469"/>
                <a:gd name="T76" fmla="*/ 2147483647 w 923"/>
                <a:gd name="T77" fmla="*/ 2147483647 h 469"/>
                <a:gd name="T78" fmla="*/ 2147483647 w 923"/>
                <a:gd name="T79" fmla="*/ 2147483647 h 469"/>
                <a:gd name="T80" fmla="*/ 2147483647 w 923"/>
                <a:gd name="T81" fmla="*/ 2147483647 h 469"/>
                <a:gd name="T82" fmla="*/ 2147483647 w 923"/>
                <a:gd name="T83" fmla="*/ 2147483647 h 469"/>
                <a:gd name="T84" fmla="*/ 2147483647 w 923"/>
                <a:gd name="T85" fmla="*/ 2147483647 h 469"/>
                <a:gd name="T86" fmla="*/ 2147483647 w 923"/>
                <a:gd name="T87" fmla="*/ 2147483647 h 469"/>
                <a:gd name="T88" fmla="*/ 2147483647 w 923"/>
                <a:gd name="T89" fmla="*/ 2147483647 h 469"/>
                <a:gd name="T90" fmla="*/ 2147483647 w 923"/>
                <a:gd name="T91" fmla="*/ 2147483647 h 469"/>
                <a:gd name="T92" fmla="*/ 2147483647 w 923"/>
                <a:gd name="T93" fmla="*/ 2147483647 h 469"/>
                <a:gd name="T94" fmla="*/ 2147483647 w 923"/>
                <a:gd name="T95" fmla="*/ 2147483647 h 469"/>
                <a:gd name="T96" fmla="*/ 2147483647 w 923"/>
                <a:gd name="T97" fmla="*/ 2147483647 h 469"/>
                <a:gd name="T98" fmla="*/ 2147483647 w 923"/>
                <a:gd name="T99" fmla="*/ 2147483647 h 469"/>
                <a:gd name="T100" fmla="*/ 2147483647 w 923"/>
                <a:gd name="T101" fmla="*/ 2147483647 h 469"/>
                <a:gd name="T102" fmla="*/ 2147483647 w 923"/>
                <a:gd name="T103" fmla="*/ 2147483647 h 469"/>
                <a:gd name="T104" fmla="*/ 0 w 923"/>
                <a:gd name="T105" fmla="*/ 2147483647 h 4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23" h="469">
                  <a:moveTo>
                    <a:pt x="0" y="33"/>
                  </a:moveTo>
                  <a:lnTo>
                    <a:pt x="33" y="30"/>
                  </a:lnTo>
                  <a:lnTo>
                    <a:pt x="68" y="26"/>
                  </a:lnTo>
                  <a:lnTo>
                    <a:pt x="103" y="22"/>
                  </a:lnTo>
                  <a:lnTo>
                    <a:pt x="140" y="19"/>
                  </a:lnTo>
                  <a:lnTo>
                    <a:pt x="174" y="15"/>
                  </a:lnTo>
                  <a:lnTo>
                    <a:pt x="208" y="11"/>
                  </a:lnTo>
                  <a:lnTo>
                    <a:pt x="238" y="9"/>
                  </a:lnTo>
                  <a:lnTo>
                    <a:pt x="265" y="5"/>
                  </a:lnTo>
                  <a:lnTo>
                    <a:pt x="288" y="3"/>
                  </a:lnTo>
                  <a:lnTo>
                    <a:pt x="305" y="1"/>
                  </a:lnTo>
                  <a:lnTo>
                    <a:pt x="318" y="0"/>
                  </a:lnTo>
                  <a:lnTo>
                    <a:pt x="348" y="0"/>
                  </a:lnTo>
                  <a:lnTo>
                    <a:pt x="378" y="5"/>
                  </a:lnTo>
                  <a:lnTo>
                    <a:pt x="408" y="17"/>
                  </a:lnTo>
                  <a:lnTo>
                    <a:pt x="435" y="34"/>
                  </a:lnTo>
                  <a:lnTo>
                    <a:pt x="463" y="56"/>
                  </a:lnTo>
                  <a:lnTo>
                    <a:pt x="490" y="81"/>
                  </a:lnTo>
                  <a:lnTo>
                    <a:pt x="516" y="111"/>
                  </a:lnTo>
                  <a:lnTo>
                    <a:pt x="540" y="143"/>
                  </a:lnTo>
                  <a:lnTo>
                    <a:pt x="566" y="178"/>
                  </a:lnTo>
                  <a:lnTo>
                    <a:pt x="589" y="215"/>
                  </a:lnTo>
                  <a:lnTo>
                    <a:pt x="613" y="253"/>
                  </a:lnTo>
                  <a:lnTo>
                    <a:pt x="638" y="289"/>
                  </a:lnTo>
                  <a:lnTo>
                    <a:pt x="667" y="324"/>
                  </a:lnTo>
                  <a:lnTo>
                    <a:pt x="696" y="356"/>
                  </a:lnTo>
                  <a:lnTo>
                    <a:pt x="728" y="384"/>
                  </a:lnTo>
                  <a:lnTo>
                    <a:pt x="762" y="411"/>
                  </a:lnTo>
                  <a:lnTo>
                    <a:pt x="800" y="433"/>
                  </a:lnTo>
                  <a:lnTo>
                    <a:pt x="838" y="450"/>
                  </a:lnTo>
                  <a:lnTo>
                    <a:pt x="879" y="462"/>
                  </a:lnTo>
                  <a:lnTo>
                    <a:pt x="923" y="469"/>
                  </a:lnTo>
                  <a:lnTo>
                    <a:pt x="452" y="469"/>
                  </a:lnTo>
                  <a:lnTo>
                    <a:pt x="420" y="466"/>
                  </a:lnTo>
                  <a:lnTo>
                    <a:pt x="392" y="460"/>
                  </a:lnTo>
                  <a:lnTo>
                    <a:pt x="368" y="450"/>
                  </a:lnTo>
                  <a:lnTo>
                    <a:pt x="347" y="437"/>
                  </a:lnTo>
                  <a:lnTo>
                    <a:pt x="329" y="421"/>
                  </a:lnTo>
                  <a:lnTo>
                    <a:pt x="313" y="403"/>
                  </a:lnTo>
                  <a:lnTo>
                    <a:pt x="299" y="383"/>
                  </a:lnTo>
                  <a:lnTo>
                    <a:pt x="286" y="361"/>
                  </a:lnTo>
                  <a:lnTo>
                    <a:pt x="275" y="338"/>
                  </a:lnTo>
                  <a:lnTo>
                    <a:pt x="253" y="290"/>
                  </a:lnTo>
                  <a:lnTo>
                    <a:pt x="231" y="239"/>
                  </a:lnTo>
                  <a:lnTo>
                    <a:pt x="213" y="204"/>
                  </a:lnTo>
                  <a:lnTo>
                    <a:pt x="193" y="171"/>
                  </a:lnTo>
                  <a:lnTo>
                    <a:pt x="173" y="141"/>
                  </a:lnTo>
                  <a:lnTo>
                    <a:pt x="148" y="112"/>
                  </a:lnTo>
                  <a:lnTo>
                    <a:pt x="123" y="88"/>
                  </a:lnTo>
                  <a:lnTo>
                    <a:pt x="96" y="67"/>
                  </a:lnTo>
                  <a:lnTo>
                    <a:pt x="66" y="50"/>
                  </a:lnTo>
                  <a:lnTo>
                    <a:pt x="34" y="39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9" name="Freeform 13"/>
            <p:cNvSpPr>
              <a:spLocks noEditPoints="1"/>
            </p:cNvSpPr>
            <p:nvPr userDrawn="1"/>
          </p:nvSpPr>
          <p:spPr bwMode="auto">
            <a:xfrm>
              <a:off x="5308369" y="4393429"/>
              <a:ext cx="1290089" cy="226423"/>
            </a:xfrm>
            <a:custGeom>
              <a:avLst/>
              <a:gdLst>
                <a:gd name="T0" fmla="*/ 2147483647 w 2439"/>
                <a:gd name="T1" fmla="*/ 2147483647 h 430"/>
                <a:gd name="T2" fmla="*/ 2147483647 w 2439"/>
                <a:gd name="T3" fmla="*/ 2147483647 h 430"/>
                <a:gd name="T4" fmla="*/ 2147483647 w 2439"/>
                <a:gd name="T5" fmla="*/ 2147483647 h 430"/>
                <a:gd name="T6" fmla="*/ 2147483647 w 2439"/>
                <a:gd name="T7" fmla="*/ 2147483647 h 430"/>
                <a:gd name="T8" fmla="*/ 2147483647 w 2439"/>
                <a:gd name="T9" fmla="*/ 2147483647 h 430"/>
                <a:gd name="T10" fmla="*/ 2147483647 w 2439"/>
                <a:gd name="T11" fmla="*/ 2147483647 h 430"/>
                <a:gd name="T12" fmla="*/ 2147483647 w 2439"/>
                <a:gd name="T13" fmla="*/ 2147483647 h 430"/>
                <a:gd name="T14" fmla="*/ 2147483647 w 2439"/>
                <a:gd name="T15" fmla="*/ 2147483647 h 430"/>
                <a:gd name="T16" fmla="*/ 2147483647 w 2439"/>
                <a:gd name="T17" fmla="*/ 2147483647 h 430"/>
                <a:gd name="T18" fmla="*/ 2147483647 w 2439"/>
                <a:gd name="T19" fmla="*/ 2147483647 h 430"/>
                <a:gd name="T20" fmla="*/ 2147483647 w 2439"/>
                <a:gd name="T21" fmla="*/ 2147483647 h 430"/>
                <a:gd name="T22" fmla="*/ 2147483647 w 2439"/>
                <a:gd name="T23" fmla="*/ 2147483647 h 430"/>
                <a:gd name="T24" fmla="*/ 2147483647 w 2439"/>
                <a:gd name="T25" fmla="*/ 2147483647 h 430"/>
                <a:gd name="T26" fmla="*/ 2147483647 w 2439"/>
                <a:gd name="T27" fmla="*/ 2147483647 h 430"/>
                <a:gd name="T28" fmla="*/ 2147483647 w 2439"/>
                <a:gd name="T29" fmla="*/ 2147483647 h 430"/>
                <a:gd name="T30" fmla="*/ 2147483647 w 2439"/>
                <a:gd name="T31" fmla="*/ 2147483647 h 430"/>
                <a:gd name="T32" fmla="*/ 2147483647 w 2439"/>
                <a:gd name="T33" fmla="*/ 2147483647 h 430"/>
                <a:gd name="T34" fmla="*/ 2147483647 w 2439"/>
                <a:gd name="T35" fmla="*/ 2147483647 h 430"/>
                <a:gd name="T36" fmla="*/ 2147483647 w 2439"/>
                <a:gd name="T37" fmla="*/ 2147483647 h 430"/>
                <a:gd name="T38" fmla="*/ 2147483647 w 2439"/>
                <a:gd name="T39" fmla="*/ 2147483647 h 430"/>
                <a:gd name="T40" fmla="*/ 2147483647 w 2439"/>
                <a:gd name="T41" fmla="*/ 2147483647 h 430"/>
                <a:gd name="T42" fmla="*/ 2147483647 w 2439"/>
                <a:gd name="T43" fmla="*/ 2147483647 h 430"/>
                <a:gd name="T44" fmla="*/ 2147483647 w 2439"/>
                <a:gd name="T45" fmla="*/ 2147483647 h 430"/>
                <a:gd name="T46" fmla="*/ 2147483647 w 2439"/>
                <a:gd name="T47" fmla="*/ 2147483647 h 430"/>
                <a:gd name="T48" fmla="*/ 2147483647 w 2439"/>
                <a:gd name="T49" fmla="*/ 2147483647 h 430"/>
                <a:gd name="T50" fmla="*/ 2147483647 w 2439"/>
                <a:gd name="T51" fmla="*/ 2147483647 h 430"/>
                <a:gd name="T52" fmla="*/ 2147483647 w 2439"/>
                <a:gd name="T53" fmla="*/ 2147483647 h 430"/>
                <a:gd name="T54" fmla="*/ 2147483647 w 2439"/>
                <a:gd name="T55" fmla="*/ 2147483647 h 430"/>
                <a:gd name="T56" fmla="*/ 2147483647 w 2439"/>
                <a:gd name="T57" fmla="*/ 2147483647 h 430"/>
                <a:gd name="T58" fmla="*/ 2147483647 w 2439"/>
                <a:gd name="T59" fmla="*/ 2147483647 h 430"/>
                <a:gd name="T60" fmla="*/ 2147483647 w 2439"/>
                <a:gd name="T61" fmla="*/ 2147483647 h 430"/>
                <a:gd name="T62" fmla="*/ 2147483647 w 2439"/>
                <a:gd name="T63" fmla="*/ 2147483647 h 430"/>
                <a:gd name="T64" fmla="*/ 2147483647 w 2439"/>
                <a:gd name="T65" fmla="*/ 2147483647 h 430"/>
                <a:gd name="T66" fmla="*/ 2147483647 w 2439"/>
                <a:gd name="T67" fmla="*/ 2147483647 h 430"/>
                <a:gd name="T68" fmla="*/ 2147483647 w 2439"/>
                <a:gd name="T69" fmla="*/ 2147483647 h 430"/>
                <a:gd name="T70" fmla="*/ 2147483647 w 2439"/>
                <a:gd name="T71" fmla="*/ 2147483647 h 430"/>
                <a:gd name="T72" fmla="*/ 2147483647 w 2439"/>
                <a:gd name="T73" fmla="*/ 2147483647 h 430"/>
                <a:gd name="T74" fmla="*/ 2147483647 w 2439"/>
                <a:gd name="T75" fmla="*/ 2147483647 h 430"/>
                <a:gd name="T76" fmla="*/ 2147483647 w 2439"/>
                <a:gd name="T77" fmla="*/ 2147483647 h 430"/>
                <a:gd name="T78" fmla="*/ 2147483647 w 2439"/>
                <a:gd name="T79" fmla="*/ 2147483647 h 430"/>
                <a:gd name="T80" fmla="*/ 2147483647 w 2439"/>
                <a:gd name="T81" fmla="*/ 2147483647 h 430"/>
                <a:gd name="T82" fmla="*/ 2147483647 w 2439"/>
                <a:gd name="T83" fmla="*/ 2147483647 h 430"/>
                <a:gd name="T84" fmla="*/ 2147483647 w 2439"/>
                <a:gd name="T85" fmla="*/ 2147483647 h 430"/>
                <a:gd name="T86" fmla="*/ 2147483647 w 2439"/>
                <a:gd name="T87" fmla="*/ 2147483647 h 430"/>
                <a:gd name="T88" fmla="*/ 2147483647 w 2439"/>
                <a:gd name="T89" fmla="*/ 2147483647 h 430"/>
                <a:gd name="T90" fmla="*/ 2147483647 w 2439"/>
                <a:gd name="T91" fmla="*/ 0 h 430"/>
                <a:gd name="T92" fmla="*/ 2147483647 w 2439"/>
                <a:gd name="T93" fmla="*/ 2147483647 h 430"/>
                <a:gd name="T94" fmla="*/ 2147483647 w 2439"/>
                <a:gd name="T95" fmla="*/ 2147483647 h 430"/>
                <a:gd name="T96" fmla="*/ 2147483647 w 2439"/>
                <a:gd name="T97" fmla="*/ 2147483647 h 430"/>
                <a:gd name="T98" fmla="*/ 2147483647 w 2439"/>
                <a:gd name="T99" fmla="*/ 2147483647 h 430"/>
                <a:gd name="T100" fmla="*/ 2147483647 w 2439"/>
                <a:gd name="T101" fmla="*/ 2147483647 h 430"/>
                <a:gd name="T102" fmla="*/ 2147483647 w 2439"/>
                <a:gd name="T103" fmla="*/ 2147483647 h 430"/>
                <a:gd name="T104" fmla="*/ 2147483647 w 2439"/>
                <a:gd name="T105" fmla="*/ 2147483647 h 430"/>
                <a:gd name="T106" fmla="*/ 2147483647 w 2439"/>
                <a:gd name="T107" fmla="*/ 2147483647 h 430"/>
                <a:gd name="T108" fmla="*/ 2147483647 w 2439"/>
                <a:gd name="T109" fmla="*/ 2147483647 h 430"/>
                <a:gd name="T110" fmla="*/ 2147483647 w 2439"/>
                <a:gd name="T111" fmla="*/ 2147483647 h 430"/>
                <a:gd name="T112" fmla="*/ 2147483647 w 2439"/>
                <a:gd name="T113" fmla="*/ 2147483647 h 43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39" h="430">
                  <a:moveTo>
                    <a:pt x="135" y="78"/>
                  </a:moveTo>
                  <a:lnTo>
                    <a:pt x="0" y="78"/>
                  </a:lnTo>
                  <a:lnTo>
                    <a:pt x="0" y="3"/>
                  </a:lnTo>
                  <a:lnTo>
                    <a:pt x="365" y="3"/>
                  </a:lnTo>
                  <a:lnTo>
                    <a:pt x="365" y="78"/>
                  </a:lnTo>
                  <a:lnTo>
                    <a:pt x="225" y="78"/>
                  </a:lnTo>
                  <a:lnTo>
                    <a:pt x="225" y="427"/>
                  </a:lnTo>
                  <a:lnTo>
                    <a:pt x="135" y="427"/>
                  </a:lnTo>
                  <a:lnTo>
                    <a:pt x="135" y="78"/>
                  </a:lnTo>
                  <a:close/>
                  <a:moveTo>
                    <a:pt x="276" y="427"/>
                  </a:moveTo>
                  <a:lnTo>
                    <a:pt x="452" y="3"/>
                  </a:lnTo>
                  <a:lnTo>
                    <a:pt x="556" y="3"/>
                  </a:lnTo>
                  <a:lnTo>
                    <a:pt x="732" y="427"/>
                  </a:lnTo>
                  <a:lnTo>
                    <a:pt x="626" y="427"/>
                  </a:lnTo>
                  <a:lnTo>
                    <a:pt x="585" y="328"/>
                  </a:lnTo>
                  <a:lnTo>
                    <a:pt x="424" y="328"/>
                  </a:lnTo>
                  <a:lnTo>
                    <a:pt x="383" y="427"/>
                  </a:lnTo>
                  <a:lnTo>
                    <a:pt x="276" y="427"/>
                  </a:lnTo>
                  <a:close/>
                  <a:moveTo>
                    <a:pt x="505" y="104"/>
                  </a:moveTo>
                  <a:lnTo>
                    <a:pt x="443" y="254"/>
                  </a:lnTo>
                  <a:lnTo>
                    <a:pt x="564" y="254"/>
                  </a:lnTo>
                  <a:lnTo>
                    <a:pt x="505" y="104"/>
                  </a:lnTo>
                  <a:close/>
                  <a:moveTo>
                    <a:pt x="824" y="3"/>
                  </a:moveTo>
                  <a:lnTo>
                    <a:pt x="824" y="257"/>
                  </a:lnTo>
                  <a:lnTo>
                    <a:pt x="825" y="276"/>
                  </a:lnTo>
                  <a:lnTo>
                    <a:pt x="827" y="292"/>
                  </a:lnTo>
                  <a:lnTo>
                    <a:pt x="830" y="304"/>
                  </a:lnTo>
                  <a:lnTo>
                    <a:pt x="836" y="319"/>
                  </a:lnTo>
                  <a:lnTo>
                    <a:pt x="846" y="333"/>
                  </a:lnTo>
                  <a:lnTo>
                    <a:pt x="862" y="345"/>
                  </a:lnTo>
                  <a:lnTo>
                    <a:pt x="879" y="352"/>
                  </a:lnTo>
                  <a:lnTo>
                    <a:pt x="899" y="358"/>
                  </a:lnTo>
                  <a:lnTo>
                    <a:pt x="921" y="359"/>
                  </a:lnTo>
                  <a:lnTo>
                    <a:pt x="941" y="358"/>
                  </a:lnTo>
                  <a:lnTo>
                    <a:pt x="958" y="355"/>
                  </a:lnTo>
                  <a:lnTo>
                    <a:pt x="974" y="349"/>
                  </a:lnTo>
                  <a:lnTo>
                    <a:pt x="988" y="341"/>
                  </a:lnTo>
                  <a:lnTo>
                    <a:pt x="998" y="332"/>
                  </a:lnTo>
                  <a:lnTo>
                    <a:pt x="1006" y="321"/>
                  </a:lnTo>
                  <a:lnTo>
                    <a:pt x="1009" y="310"/>
                  </a:lnTo>
                  <a:lnTo>
                    <a:pt x="1012" y="295"/>
                  </a:lnTo>
                  <a:lnTo>
                    <a:pt x="1013" y="278"/>
                  </a:lnTo>
                  <a:lnTo>
                    <a:pt x="1014" y="257"/>
                  </a:lnTo>
                  <a:lnTo>
                    <a:pt x="1014" y="3"/>
                  </a:lnTo>
                  <a:lnTo>
                    <a:pt x="1104" y="3"/>
                  </a:lnTo>
                  <a:lnTo>
                    <a:pt x="1104" y="252"/>
                  </a:lnTo>
                  <a:lnTo>
                    <a:pt x="1103" y="283"/>
                  </a:lnTo>
                  <a:lnTo>
                    <a:pt x="1100" y="311"/>
                  </a:lnTo>
                  <a:lnTo>
                    <a:pt x="1095" y="335"/>
                  </a:lnTo>
                  <a:lnTo>
                    <a:pt x="1087" y="355"/>
                  </a:lnTo>
                  <a:lnTo>
                    <a:pt x="1076" y="372"/>
                  </a:lnTo>
                  <a:lnTo>
                    <a:pt x="1062" y="386"/>
                  </a:lnTo>
                  <a:lnTo>
                    <a:pt x="1040" y="403"/>
                  </a:lnTo>
                  <a:lnTo>
                    <a:pt x="1015" y="415"/>
                  </a:lnTo>
                  <a:lnTo>
                    <a:pt x="987" y="424"/>
                  </a:lnTo>
                  <a:lnTo>
                    <a:pt x="955" y="428"/>
                  </a:lnTo>
                  <a:lnTo>
                    <a:pt x="920" y="430"/>
                  </a:lnTo>
                  <a:lnTo>
                    <a:pt x="883" y="428"/>
                  </a:lnTo>
                  <a:lnTo>
                    <a:pt x="850" y="424"/>
                  </a:lnTo>
                  <a:lnTo>
                    <a:pt x="820" y="415"/>
                  </a:lnTo>
                  <a:lnTo>
                    <a:pt x="796" y="403"/>
                  </a:lnTo>
                  <a:lnTo>
                    <a:pt x="776" y="388"/>
                  </a:lnTo>
                  <a:lnTo>
                    <a:pt x="762" y="372"/>
                  </a:lnTo>
                  <a:lnTo>
                    <a:pt x="751" y="355"/>
                  </a:lnTo>
                  <a:lnTo>
                    <a:pt x="743" y="337"/>
                  </a:lnTo>
                  <a:lnTo>
                    <a:pt x="739" y="316"/>
                  </a:lnTo>
                  <a:lnTo>
                    <a:pt x="735" y="290"/>
                  </a:lnTo>
                  <a:lnTo>
                    <a:pt x="734" y="259"/>
                  </a:lnTo>
                  <a:lnTo>
                    <a:pt x="734" y="3"/>
                  </a:lnTo>
                  <a:lnTo>
                    <a:pt x="824" y="3"/>
                  </a:lnTo>
                  <a:close/>
                  <a:moveTo>
                    <a:pt x="1258" y="266"/>
                  </a:moveTo>
                  <a:lnTo>
                    <a:pt x="1258" y="427"/>
                  </a:lnTo>
                  <a:lnTo>
                    <a:pt x="1168" y="427"/>
                  </a:lnTo>
                  <a:lnTo>
                    <a:pt x="1168" y="3"/>
                  </a:lnTo>
                  <a:lnTo>
                    <a:pt x="1375" y="3"/>
                  </a:lnTo>
                  <a:lnTo>
                    <a:pt x="1408" y="4"/>
                  </a:lnTo>
                  <a:lnTo>
                    <a:pt x="1437" y="6"/>
                  </a:lnTo>
                  <a:lnTo>
                    <a:pt x="1462" y="11"/>
                  </a:lnTo>
                  <a:lnTo>
                    <a:pt x="1482" y="17"/>
                  </a:lnTo>
                  <a:lnTo>
                    <a:pt x="1499" y="25"/>
                  </a:lnTo>
                  <a:lnTo>
                    <a:pt x="1514" y="37"/>
                  </a:lnTo>
                  <a:lnTo>
                    <a:pt x="1526" y="50"/>
                  </a:lnTo>
                  <a:lnTo>
                    <a:pt x="1536" y="66"/>
                  </a:lnTo>
                  <a:lnTo>
                    <a:pt x="1544" y="83"/>
                  </a:lnTo>
                  <a:lnTo>
                    <a:pt x="1548" y="101"/>
                  </a:lnTo>
                  <a:lnTo>
                    <a:pt x="1549" y="121"/>
                  </a:lnTo>
                  <a:lnTo>
                    <a:pt x="1547" y="149"/>
                  </a:lnTo>
                  <a:lnTo>
                    <a:pt x="1542" y="174"/>
                  </a:lnTo>
                  <a:lnTo>
                    <a:pt x="1532" y="195"/>
                  </a:lnTo>
                  <a:lnTo>
                    <a:pt x="1518" y="214"/>
                  </a:lnTo>
                  <a:lnTo>
                    <a:pt x="1505" y="226"/>
                  </a:lnTo>
                  <a:lnTo>
                    <a:pt x="1488" y="236"/>
                  </a:lnTo>
                  <a:lnTo>
                    <a:pt x="1468" y="245"/>
                  </a:lnTo>
                  <a:lnTo>
                    <a:pt x="1491" y="254"/>
                  </a:lnTo>
                  <a:lnTo>
                    <a:pt x="1506" y="263"/>
                  </a:lnTo>
                  <a:lnTo>
                    <a:pt x="1518" y="276"/>
                  </a:lnTo>
                  <a:lnTo>
                    <a:pt x="1529" y="292"/>
                  </a:lnTo>
                  <a:lnTo>
                    <a:pt x="1536" y="307"/>
                  </a:lnTo>
                  <a:lnTo>
                    <a:pt x="1540" y="322"/>
                  </a:lnTo>
                  <a:lnTo>
                    <a:pt x="1543" y="333"/>
                  </a:lnTo>
                  <a:lnTo>
                    <a:pt x="1544" y="346"/>
                  </a:lnTo>
                  <a:lnTo>
                    <a:pt x="1546" y="363"/>
                  </a:lnTo>
                  <a:lnTo>
                    <a:pt x="1548" y="391"/>
                  </a:lnTo>
                  <a:lnTo>
                    <a:pt x="1551" y="412"/>
                  </a:lnTo>
                  <a:lnTo>
                    <a:pt x="1556" y="427"/>
                  </a:lnTo>
                  <a:lnTo>
                    <a:pt x="1455" y="427"/>
                  </a:lnTo>
                  <a:lnTo>
                    <a:pt x="1451" y="414"/>
                  </a:lnTo>
                  <a:lnTo>
                    <a:pt x="1448" y="394"/>
                  </a:lnTo>
                  <a:lnTo>
                    <a:pt x="1445" y="367"/>
                  </a:lnTo>
                  <a:lnTo>
                    <a:pt x="1442" y="344"/>
                  </a:lnTo>
                  <a:lnTo>
                    <a:pt x="1437" y="325"/>
                  </a:lnTo>
                  <a:lnTo>
                    <a:pt x="1432" y="310"/>
                  </a:lnTo>
                  <a:lnTo>
                    <a:pt x="1424" y="297"/>
                  </a:lnTo>
                  <a:lnTo>
                    <a:pt x="1414" y="288"/>
                  </a:lnTo>
                  <a:lnTo>
                    <a:pt x="1402" y="279"/>
                  </a:lnTo>
                  <a:lnTo>
                    <a:pt x="1383" y="271"/>
                  </a:lnTo>
                  <a:lnTo>
                    <a:pt x="1359" y="267"/>
                  </a:lnTo>
                  <a:lnTo>
                    <a:pt x="1331" y="266"/>
                  </a:lnTo>
                  <a:lnTo>
                    <a:pt x="1258" y="266"/>
                  </a:lnTo>
                  <a:close/>
                  <a:moveTo>
                    <a:pt x="1258" y="190"/>
                  </a:moveTo>
                  <a:lnTo>
                    <a:pt x="1384" y="190"/>
                  </a:lnTo>
                  <a:lnTo>
                    <a:pt x="1403" y="189"/>
                  </a:lnTo>
                  <a:lnTo>
                    <a:pt x="1419" y="187"/>
                  </a:lnTo>
                  <a:lnTo>
                    <a:pt x="1429" y="181"/>
                  </a:lnTo>
                  <a:lnTo>
                    <a:pt x="1438" y="172"/>
                  </a:lnTo>
                  <a:lnTo>
                    <a:pt x="1445" y="161"/>
                  </a:lnTo>
                  <a:lnTo>
                    <a:pt x="1449" y="148"/>
                  </a:lnTo>
                  <a:lnTo>
                    <a:pt x="1450" y="132"/>
                  </a:lnTo>
                  <a:lnTo>
                    <a:pt x="1448" y="114"/>
                  </a:lnTo>
                  <a:lnTo>
                    <a:pt x="1443" y="100"/>
                  </a:lnTo>
                  <a:lnTo>
                    <a:pt x="1433" y="89"/>
                  </a:lnTo>
                  <a:lnTo>
                    <a:pt x="1420" y="82"/>
                  </a:lnTo>
                  <a:lnTo>
                    <a:pt x="1411" y="80"/>
                  </a:lnTo>
                  <a:lnTo>
                    <a:pt x="1399" y="79"/>
                  </a:lnTo>
                  <a:lnTo>
                    <a:pt x="1384" y="78"/>
                  </a:lnTo>
                  <a:lnTo>
                    <a:pt x="1258" y="78"/>
                  </a:lnTo>
                  <a:lnTo>
                    <a:pt x="1258" y="190"/>
                  </a:lnTo>
                  <a:close/>
                  <a:moveTo>
                    <a:pt x="1802" y="0"/>
                  </a:moveTo>
                  <a:lnTo>
                    <a:pt x="1833" y="1"/>
                  </a:lnTo>
                  <a:lnTo>
                    <a:pt x="1862" y="5"/>
                  </a:lnTo>
                  <a:lnTo>
                    <a:pt x="1889" y="12"/>
                  </a:lnTo>
                  <a:lnTo>
                    <a:pt x="1914" y="22"/>
                  </a:lnTo>
                  <a:lnTo>
                    <a:pt x="1935" y="34"/>
                  </a:lnTo>
                  <a:lnTo>
                    <a:pt x="1953" y="48"/>
                  </a:lnTo>
                  <a:lnTo>
                    <a:pt x="1970" y="66"/>
                  </a:lnTo>
                  <a:lnTo>
                    <a:pt x="1983" y="85"/>
                  </a:lnTo>
                  <a:lnTo>
                    <a:pt x="1993" y="109"/>
                  </a:lnTo>
                  <a:lnTo>
                    <a:pt x="2003" y="143"/>
                  </a:lnTo>
                  <a:lnTo>
                    <a:pt x="2009" y="180"/>
                  </a:lnTo>
                  <a:lnTo>
                    <a:pt x="2012" y="221"/>
                  </a:lnTo>
                  <a:lnTo>
                    <a:pt x="2010" y="252"/>
                  </a:lnTo>
                  <a:lnTo>
                    <a:pt x="2006" y="282"/>
                  </a:lnTo>
                  <a:lnTo>
                    <a:pt x="1999" y="308"/>
                  </a:lnTo>
                  <a:lnTo>
                    <a:pt x="1990" y="333"/>
                  </a:lnTo>
                  <a:lnTo>
                    <a:pt x="1974" y="359"/>
                  </a:lnTo>
                  <a:lnTo>
                    <a:pt x="1954" y="381"/>
                  </a:lnTo>
                  <a:lnTo>
                    <a:pt x="1932" y="400"/>
                  </a:lnTo>
                  <a:lnTo>
                    <a:pt x="1906" y="413"/>
                  </a:lnTo>
                  <a:lnTo>
                    <a:pt x="1876" y="422"/>
                  </a:lnTo>
                  <a:lnTo>
                    <a:pt x="1844" y="427"/>
                  </a:lnTo>
                  <a:lnTo>
                    <a:pt x="1808" y="429"/>
                  </a:lnTo>
                  <a:lnTo>
                    <a:pt x="1774" y="428"/>
                  </a:lnTo>
                  <a:lnTo>
                    <a:pt x="1741" y="423"/>
                  </a:lnTo>
                  <a:lnTo>
                    <a:pt x="1712" y="415"/>
                  </a:lnTo>
                  <a:lnTo>
                    <a:pt x="1684" y="403"/>
                  </a:lnTo>
                  <a:lnTo>
                    <a:pt x="1663" y="390"/>
                  </a:lnTo>
                  <a:lnTo>
                    <a:pt x="1645" y="374"/>
                  </a:lnTo>
                  <a:lnTo>
                    <a:pt x="1629" y="355"/>
                  </a:lnTo>
                  <a:lnTo>
                    <a:pt x="1616" y="333"/>
                  </a:lnTo>
                  <a:lnTo>
                    <a:pt x="1605" y="307"/>
                  </a:lnTo>
                  <a:lnTo>
                    <a:pt x="1598" y="280"/>
                  </a:lnTo>
                  <a:lnTo>
                    <a:pt x="1593" y="250"/>
                  </a:lnTo>
                  <a:lnTo>
                    <a:pt x="1592" y="217"/>
                  </a:lnTo>
                  <a:lnTo>
                    <a:pt x="1594" y="179"/>
                  </a:lnTo>
                  <a:lnTo>
                    <a:pt x="1599" y="144"/>
                  </a:lnTo>
                  <a:lnTo>
                    <a:pt x="1607" y="113"/>
                  </a:lnTo>
                  <a:lnTo>
                    <a:pt x="1619" y="87"/>
                  </a:lnTo>
                  <a:lnTo>
                    <a:pt x="1634" y="63"/>
                  </a:lnTo>
                  <a:lnTo>
                    <a:pt x="1652" y="44"/>
                  </a:lnTo>
                  <a:lnTo>
                    <a:pt x="1674" y="28"/>
                  </a:lnTo>
                  <a:lnTo>
                    <a:pt x="1701" y="16"/>
                  </a:lnTo>
                  <a:lnTo>
                    <a:pt x="1730" y="7"/>
                  </a:lnTo>
                  <a:lnTo>
                    <a:pt x="1764" y="2"/>
                  </a:lnTo>
                  <a:lnTo>
                    <a:pt x="1802" y="0"/>
                  </a:lnTo>
                  <a:close/>
                  <a:moveTo>
                    <a:pt x="1803" y="71"/>
                  </a:moveTo>
                  <a:lnTo>
                    <a:pt x="1780" y="73"/>
                  </a:lnTo>
                  <a:lnTo>
                    <a:pt x="1759" y="78"/>
                  </a:lnTo>
                  <a:lnTo>
                    <a:pt x="1740" y="87"/>
                  </a:lnTo>
                  <a:lnTo>
                    <a:pt x="1725" y="98"/>
                  </a:lnTo>
                  <a:lnTo>
                    <a:pt x="1713" y="112"/>
                  </a:lnTo>
                  <a:lnTo>
                    <a:pt x="1704" y="131"/>
                  </a:lnTo>
                  <a:lnTo>
                    <a:pt x="1697" y="154"/>
                  </a:lnTo>
                  <a:lnTo>
                    <a:pt x="1693" y="181"/>
                  </a:lnTo>
                  <a:lnTo>
                    <a:pt x="1692" y="214"/>
                  </a:lnTo>
                  <a:lnTo>
                    <a:pt x="1694" y="249"/>
                  </a:lnTo>
                  <a:lnTo>
                    <a:pt x="1699" y="279"/>
                  </a:lnTo>
                  <a:lnTo>
                    <a:pt x="1707" y="304"/>
                  </a:lnTo>
                  <a:lnTo>
                    <a:pt x="1718" y="324"/>
                  </a:lnTo>
                  <a:lnTo>
                    <a:pt x="1734" y="339"/>
                  </a:lnTo>
                  <a:lnTo>
                    <a:pt x="1752" y="349"/>
                  </a:lnTo>
                  <a:lnTo>
                    <a:pt x="1775" y="356"/>
                  </a:lnTo>
                  <a:lnTo>
                    <a:pt x="1803" y="358"/>
                  </a:lnTo>
                  <a:lnTo>
                    <a:pt x="1829" y="356"/>
                  </a:lnTo>
                  <a:lnTo>
                    <a:pt x="1851" y="349"/>
                  </a:lnTo>
                  <a:lnTo>
                    <a:pt x="1870" y="339"/>
                  </a:lnTo>
                  <a:lnTo>
                    <a:pt x="1885" y="324"/>
                  </a:lnTo>
                  <a:lnTo>
                    <a:pt x="1897" y="303"/>
                  </a:lnTo>
                  <a:lnTo>
                    <a:pt x="1905" y="279"/>
                  </a:lnTo>
                  <a:lnTo>
                    <a:pt x="1910" y="249"/>
                  </a:lnTo>
                  <a:lnTo>
                    <a:pt x="1912" y="215"/>
                  </a:lnTo>
                  <a:lnTo>
                    <a:pt x="1910" y="184"/>
                  </a:lnTo>
                  <a:lnTo>
                    <a:pt x="1906" y="157"/>
                  </a:lnTo>
                  <a:lnTo>
                    <a:pt x="1900" y="133"/>
                  </a:lnTo>
                  <a:lnTo>
                    <a:pt x="1891" y="113"/>
                  </a:lnTo>
                  <a:lnTo>
                    <a:pt x="1879" y="98"/>
                  </a:lnTo>
                  <a:lnTo>
                    <a:pt x="1864" y="87"/>
                  </a:lnTo>
                  <a:lnTo>
                    <a:pt x="1847" y="78"/>
                  </a:lnTo>
                  <a:lnTo>
                    <a:pt x="1826" y="73"/>
                  </a:lnTo>
                  <a:lnTo>
                    <a:pt x="1803" y="71"/>
                  </a:lnTo>
                  <a:close/>
                  <a:moveTo>
                    <a:pt x="2155" y="116"/>
                  </a:moveTo>
                  <a:lnTo>
                    <a:pt x="2155" y="427"/>
                  </a:lnTo>
                  <a:lnTo>
                    <a:pt x="2069" y="427"/>
                  </a:lnTo>
                  <a:lnTo>
                    <a:pt x="2069" y="3"/>
                  </a:lnTo>
                  <a:lnTo>
                    <a:pt x="2184" y="3"/>
                  </a:lnTo>
                  <a:lnTo>
                    <a:pt x="2353" y="318"/>
                  </a:lnTo>
                  <a:lnTo>
                    <a:pt x="2353" y="3"/>
                  </a:lnTo>
                  <a:lnTo>
                    <a:pt x="2439" y="3"/>
                  </a:lnTo>
                  <a:lnTo>
                    <a:pt x="2439" y="427"/>
                  </a:lnTo>
                  <a:lnTo>
                    <a:pt x="2328" y="427"/>
                  </a:lnTo>
                  <a:lnTo>
                    <a:pt x="2155" y="116"/>
                  </a:lnTo>
                  <a:close/>
                </a:path>
              </a:pathLst>
            </a:custGeom>
            <a:solidFill>
              <a:srgbClr val="70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10" name="Freeform 14"/>
            <p:cNvSpPr>
              <a:spLocks noEditPoints="1"/>
            </p:cNvSpPr>
            <p:nvPr userDrawn="1"/>
          </p:nvSpPr>
          <p:spPr bwMode="auto">
            <a:xfrm>
              <a:off x="5380284" y="4674281"/>
              <a:ext cx="1218175" cy="100149"/>
            </a:xfrm>
            <a:custGeom>
              <a:avLst/>
              <a:gdLst>
                <a:gd name="T0" fmla="*/ 2147483647 w 2304"/>
                <a:gd name="T1" fmla="*/ 2147483647 h 187"/>
                <a:gd name="T2" fmla="*/ 2147483647 w 2304"/>
                <a:gd name="T3" fmla="*/ 2147483647 h 187"/>
                <a:gd name="T4" fmla="*/ 2147483647 w 2304"/>
                <a:gd name="T5" fmla="*/ 2147483647 h 187"/>
                <a:gd name="T6" fmla="*/ 2147483647 w 2304"/>
                <a:gd name="T7" fmla="*/ 2147483647 h 187"/>
                <a:gd name="T8" fmla="*/ 2147483647 w 2304"/>
                <a:gd name="T9" fmla="*/ 2147483647 h 187"/>
                <a:gd name="T10" fmla="*/ 2147483647 w 2304"/>
                <a:gd name="T11" fmla="*/ 2147483647 h 187"/>
                <a:gd name="T12" fmla="*/ 2147483647 w 2304"/>
                <a:gd name="T13" fmla="*/ 2147483647 h 187"/>
                <a:gd name="T14" fmla="*/ 2147483647 w 2304"/>
                <a:gd name="T15" fmla="*/ 2147483647 h 187"/>
                <a:gd name="T16" fmla="*/ 2147483647 w 2304"/>
                <a:gd name="T17" fmla="*/ 2147483647 h 187"/>
                <a:gd name="T18" fmla="*/ 2147483647 w 2304"/>
                <a:gd name="T19" fmla="*/ 2147483647 h 187"/>
                <a:gd name="T20" fmla="*/ 2147483647 w 2304"/>
                <a:gd name="T21" fmla="*/ 2147483647 h 187"/>
                <a:gd name="T22" fmla="*/ 2147483647 w 2304"/>
                <a:gd name="T23" fmla="*/ 2147483647 h 187"/>
                <a:gd name="T24" fmla="*/ 2147483647 w 2304"/>
                <a:gd name="T25" fmla="*/ 2147483647 h 187"/>
                <a:gd name="T26" fmla="*/ 2147483647 w 2304"/>
                <a:gd name="T27" fmla="*/ 2147483647 h 187"/>
                <a:gd name="T28" fmla="*/ 2147483647 w 2304"/>
                <a:gd name="T29" fmla="*/ 2147483647 h 187"/>
                <a:gd name="T30" fmla="*/ 2147483647 w 2304"/>
                <a:gd name="T31" fmla="*/ 2147483647 h 187"/>
                <a:gd name="T32" fmla="*/ 2147483647 w 2304"/>
                <a:gd name="T33" fmla="*/ 2147483647 h 187"/>
                <a:gd name="T34" fmla="*/ 2147483647 w 2304"/>
                <a:gd name="T35" fmla="*/ 2147483647 h 187"/>
                <a:gd name="T36" fmla="*/ 2147483647 w 2304"/>
                <a:gd name="T37" fmla="*/ 2147483647 h 187"/>
                <a:gd name="T38" fmla="*/ 2147483647 w 2304"/>
                <a:gd name="T39" fmla="*/ 2147483647 h 187"/>
                <a:gd name="T40" fmla="*/ 2147483647 w 2304"/>
                <a:gd name="T41" fmla="*/ 2147483647 h 187"/>
                <a:gd name="T42" fmla="*/ 2147483647 w 2304"/>
                <a:gd name="T43" fmla="*/ 2147483647 h 187"/>
                <a:gd name="T44" fmla="*/ 2147483647 w 2304"/>
                <a:gd name="T45" fmla="*/ 2147483647 h 187"/>
                <a:gd name="T46" fmla="*/ 2147483647 w 2304"/>
                <a:gd name="T47" fmla="*/ 2147483647 h 187"/>
                <a:gd name="T48" fmla="*/ 2147483647 w 2304"/>
                <a:gd name="T49" fmla="*/ 2147483647 h 187"/>
                <a:gd name="T50" fmla="*/ 2147483647 w 2304"/>
                <a:gd name="T51" fmla="*/ 2147483647 h 187"/>
                <a:gd name="T52" fmla="*/ 2147483647 w 2304"/>
                <a:gd name="T53" fmla="*/ 2147483647 h 187"/>
                <a:gd name="T54" fmla="*/ 2147483647 w 2304"/>
                <a:gd name="T55" fmla="*/ 2147483647 h 187"/>
                <a:gd name="T56" fmla="*/ 2147483647 w 2304"/>
                <a:gd name="T57" fmla="*/ 2147483647 h 187"/>
                <a:gd name="T58" fmla="*/ 2147483647 w 2304"/>
                <a:gd name="T59" fmla="*/ 2147483647 h 187"/>
                <a:gd name="T60" fmla="*/ 2147483647 w 2304"/>
                <a:gd name="T61" fmla="*/ 2147483647 h 187"/>
                <a:gd name="T62" fmla="*/ 2147483647 w 2304"/>
                <a:gd name="T63" fmla="*/ 2147483647 h 187"/>
                <a:gd name="T64" fmla="*/ 2147483647 w 2304"/>
                <a:gd name="T65" fmla="*/ 2147483647 h 187"/>
                <a:gd name="T66" fmla="*/ 2147483647 w 2304"/>
                <a:gd name="T67" fmla="*/ 2147483647 h 187"/>
                <a:gd name="T68" fmla="*/ 2147483647 w 2304"/>
                <a:gd name="T69" fmla="*/ 2147483647 h 187"/>
                <a:gd name="T70" fmla="*/ 2147483647 w 2304"/>
                <a:gd name="T71" fmla="*/ 2147483647 h 187"/>
                <a:gd name="T72" fmla="*/ 2147483647 w 2304"/>
                <a:gd name="T73" fmla="*/ 2147483647 h 187"/>
                <a:gd name="T74" fmla="*/ 2147483647 w 2304"/>
                <a:gd name="T75" fmla="*/ 2147483647 h 187"/>
                <a:gd name="T76" fmla="*/ 2147483647 w 2304"/>
                <a:gd name="T77" fmla="*/ 2147483647 h 187"/>
                <a:gd name="T78" fmla="*/ 2147483647 w 2304"/>
                <a:gd name="T79" fmla="*/ 2147483647 h 187"/>
                <a:gd name="T80" fmla="*/ 2147483647 w 2304"/>
                <a:gd name="T81" fmla="*/ 2147483647 h 187"/>
                <a:gd name="T82" fmla="*/ 2147483647 w 2304"/>
                <a:gd name="T83" fmla="*/ 2147483647 h 187"/>
                <a:gd name="T84" fmla="*/ 2147483647 w 2304"/>
                <a:gd name="T85" fmla="*/ 2147483647 h 187"/>
                <a:gd name="T86" fmla="*/ 2147483647 w 2304"/>
                <a:gd name="T87" fmla="*/ 2147483647 h 187"/>
                <a:gd name="T88" fmla="*/ 2147483647 w 2304"/>
                <a:gd name="T89" fmla="*/ 2147483647 h 187"/>
                <a:gd name="T90" fmla="*/ 2147483647 w 2304"/>
                <a:gd name="T91" fmla="*/ 2147483647 h 187"/>
                <a:gd name="T92" fmla="*/ 2147483647 w 2304"/>
                <a:gd name="T93" fmla="*/ 2147483647 h 187"/>
                <a:gd name="T94" fmla="*/ 2147483647 w 2304"/>
                <a:gd name="T95" fmla="*/ 2147483647 h 187"/>
                <a:gd name="T96" fmla="*/ 2147483647 w 2304"/>
                <a:gd name="T97" fmla="*/ 2147483647 h 187"/>
                <a:gd name="T98" fmla="*/ 2147483647 w 2304"/>
                <a:gd name="T99" fmla="*/ 2147483647 h 187"/>
                <a:gd name="T100" fmla="*/ 2147483647 w 2304"/>
                <a:gd name="T101" fmla="*/ 2147483647 h 187"/>
                <a:gd name="T102" fmla="*/ 2147483647 w 2304"/>
                <a:gd name="T103" fmla="*/ 2147483647 h 187"/>
                <a:gd name="T104" fmla="*/ 2147483647 w 2304"/>
                <a:gd name="T105" fmla="*/ 2147483647 h 187"/>
                <a:gd name="T106" fmla="*/ 2147483647 w 2304"/>
                <a:gd name="T107" fmla="*/ 2147483647 h 187"/>
                <a:gd name="T108" fmla="*/ 2147483647 w 2304"/>
                <a:gd name="T109" fmla="*/ 2147483647 h 187"/>
                <a:gd name="T110" fmla="*/ 2147483647 w 2304"/>
                <a:gd name="T111" fmla="*/ 2147483647 h 187"/>
                <a:gd name="T112" fmla="*/ 2147483647 w 2304"/>
                <a:gd name="T113" fmla="*/ 2147483647 h 187"/>
                <a:gd name="T114" fmla="*/ 2147483647 w 2304"/>
                <a:gd name="T115" fmla="*/ 2147483647 h 187"/>
                <a:gd name="T116" fmla="*/ 2147483647 w 2304"/>
                <a:gd name="T117" fmla="*/ 2147483647 h 18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04" h="187">
                  <a:moveTo>
                    <a:pt x="29" y="118"/>
                  </a:moveTo>
                  <a:lnTo>
                    <a:pt x="29" y="185"/>
                  </a:lnTo>
                  <a:lnTo>
                    <a:pt x="0" y="185"/>
                  </a:lnTo>
                  <a:lnTo>
                    <a:pt x="0" y="2"/>
                  </a:lnTo>
                  <a:lnTo>
                    <a:pt x="81" y="2"/>
                  </a:lnTo>
                  <a:lnTo>
                    <a:pt x="100" y="3"/>
                  </a:lnTo>
                  <a:lnTo>
                    <a:pt x="112" y="5"/>
                  </a:lnTo>
                  <a:lnTo>
                    <a:pt x="123" y="11"/>
                  </a:lnTo>
                  <a:lnTo>
                    <a:pt x="132" y="18"/>
                  </a:lnTo>
                  <a:lnTo>
                    <a:pt x="139" y="28"/>
                  </a:lnTo>
                  <a:lnTo>
                    <a:pt x="144" y="42"/>
                  </a:lnTo>
                  <a:lnTo>
                    <a:pt x="146" y="60"/>
                  </a:lnTo>
                  <a:lnTo>
                    <a:pt x="144" y="79"/>
                  </a:lnTo>
                  <a:lnTo>
                    <a:pt x="137" y="95"/>
                  </a:lnTo>
                  <a:lnTo>
                    <a:pt x="127" y="107"/>
                  </a:lnTo>
                  <a:lnTo>
                    <a:pt x="118" y="113"/>
                  </a:lnTo>
                  <a:lnTo>
                    <a:pt x="107" y="116"/>
                  </a:lnTo>
                  <a:lnTo>
                    <a:pt x="93" y="117"/>
                  </a:lnTo>
                  <a:lnTo>
                    <a:pt x="76" y="118"/>
                  </a:lnTo>
                  <a:lnTo>
                    <a:pt x="29" y="118"/>
                  </a:lnTo>
                  <a:close/>
                  <a:moveTo>
                    <a:pt x="29" y="95"/>
                  </a:moveTo>
                  <a:lnTo>
                    <a:pt x="78" y="95"/>
                  </a:lnTo>
                  <a:lnTo>
                    <a:pt x="90" y="94"/>
                  </a:lnTo>
                  <a:lnTo>
                    <a:pt x="99" y="92"/>
                  </a:lnTo>
                  <a:lnTo>
                    <a:pt x="105" y="87"/>
                  </a:lnTo>
                  <a:lnTo>
                    <a:pt x="111" y="80"/>
                  </a:lnTo>
                  <a:lnTo>
                    <a:pt x="114" y="71"/>
                  </a:lnTo>
                  <a:lnTo>
                    <a:pt x="115" y="59"/>
                  </a:lnTo>
                  <a:lnTo>
                    <a:pt x="113" y="45"/>
                  </a:lnTo>
                  <a:lnTo>
                    <a:pt x="105" y="33"/>
                  </a:lnTo>
                  <a:lnTo>
                    <a:pt x="99" y="28"/>
                  </a:lnTo>
                  <a:lnTo>
                    <a:pt x="89" y="26"/>
                  </a:lnTo>
                  <a:lnTo>
                    <a:pt x="76" y="25"/>
                  </a:lnTo>
                  <a:lnTo>
                    <a:pt x="29" y="25"/>
                  </a:lnTo>
                  <a:lnTo>
                    <a:pt x="29" y="95"/>
                  </a:lnTo>
                  <a:close/>
                  <a:moveTo>
                    <a:pt x="257" y="0"/>
                  </a:moveTo>
                  <a:lnTo>
                    <a:pt x="281" y="2"/>
                  </a:lnTo>
                  <a:lnTo>
                    <a:pt x="301" y="7"/>
                  </a:lnTo>
                  <a:lnTo>
                    <a:pt x="317" y="17"/>
                  </a:lnTo>
                  <a:lnTo>
                    <a:pt x="329" y="30"/>
                  </a:lnTo>
                  <a:lnTo>
                    <a:pt x="337" y="48"/>
                  </a:lnTo>
                  <a:lnTo>
                    <a:pt x="342" y="69"/>
                  </a:lnTo>
                  <a:lnTo>
                    <a:pt x="343" y="94"/>
                  </a:lnTo>
                  <a:lnTo>
                    <a:pt x="342" y="117"/>
                  </a:lnTo>
                  <a:lnTo>
                    <a:pt x="337" y="137"/>
                  </a:lnTo>
                  <a:lnTo>
                    <a:pt x="329" y="153"/>
                  </a:lnTo>
                  <a:lnTo>
                    <a:pt x="318" y="167"/>
                  </a:lnTo>
                  <a:lnTo>
                    <a:pt x="305" y="175"/>
                  </a:lnTo>
                  <a:lnTo>
                    <a:pt x="291" y="182"/>
                  </a:lnTo>
                  <a:lnTo>
                    <a:pt x="273" y="186"/>
                  </a:lnTo>
                  <a:lnTo>
                    <a:pt x="253" y="187"/>
                  </a:lnTo>
                  <a:lnTo>
                    <a:pt x="231" y="186"/>
                  </a:lnTo>
                  <a:lnTo>
                    <a:pt x="213" y="181"/>
                  </a:lnTo>
                  <a:lnTo>
                    <a:pt x="197" y="173"/>
                  </a:lnTo>
                  <a:lnTo>
                    <a:pt x="185" y="161"/>
                  </a:lnTo>
                  <a:lnTo>
                    <a:pt x="177" y="149"/>
                  </a:lnTo>
                  <a:lnTo>
                    <a:pt x="171" y="132"/>
                  </a:lnTo>
                  <a:lnTo>
                    <a:pt x="167" y="114"/>
                  </a:lnTo>
                  <a:lnTo>
                    <a:pt x="166" y="94"/>
                  </a:lnTo>
                  <a:lnTo>
                    <a:pt x="167" y="74"/>
                  </a:lnTo>
                  <a:lnTo>
                    <a:pt x="171" y="56"/>
                  </a:lnTo>
                  <a:lnTo>
                    <a:pt x="178" y="39"/>
                  </a:lnTo>
                  <a:lnTo>
                    <a:pt x="186" y="26"/>
                  </a:lnTo>
                  <a:lnTo>
                    <a:pt x="200" y="15"/>
                  </a:lnTo>
                  <a:lnTo>
                    <a:pt x="215" y="6"/>
                  </a:lnTo>
                  <a:lnTo>
                    <a:pt x="234" y="2"/>
                  </a:lnTo>
                  <a:lnTo>
                    <a:pt x="257" y="0"/>
                  </a:lnTo>
                  <a:close/>
                  <a:moveTo>
                    <a:pt x="256" y="23"/>
                  </a:moveTo>
                  <a:lnTo>
                    <a:pt x="238" y="25"/>
                  </a:lnTo>
                  <a:lnTo>
                    <a:pt x="224" y="29"/>
                  </a:lnTo>
                  <a:lnTo>
                    <a:pt x="213" y="38"/>
                  </a:lnTo>
                  <a:lnTo>
                    <a:pt x="205" y="49"/>
                  </a:lnTo>
                  <a:lnTo>
                    <a:pt x="201" y="61"/>
                  </a:lnTo>
                  <a:lnTo>
                    <a:pt x="199" y="75"/>
                  </a:lnTo>
                  <a:lnTo>
                    <a:pt x="197" y="93"/>
                  </a:lnTo>
                  <a:lnTo>
                    <a:pt x="199" y="114"/>
                  </a:lnTo>
                  <a:lnTo>
                    <a:pt x="202" y="131"/>
                  </a:lnTo>
                  <a:lnTo>
                    <a:pt x="208" y="145"/>
                  </a:lnTo>
                  <a:lnTo>
                    <a:pt x="216" y="153"/>
                  </a:lnTo>
                  <a:lnTo>
                    <a:pt x="227" y="160"/>
                  </a:lnTo>
                  <a:lnTo>
                    <a:pt x="240" y="163"/>
                  </a:lnTo>
                  <a:lnTo>
                    <a:pt x="256" y="164"/>
                  </a:lnTo>
                  <a:lnTo>
                    <a:pt x="273" y="163"/>
                  </a:lnTo>
                  <a:lnTo>
                    <a:pt x="287" y="158"/>
                  </a:lnTo>
                  <a:lnTo>
                    <a:pt x="298" y="150"/>
                  </a:lnTo>
                  <a:lnTo>
                    <a:pt x="306" y="138"/>
                  </a:lnTo>
                  <a:lnTo>
                    <a:pt x="309" y="127"/>
                  </a:lnTo>
                  <a:lnTo>
                    <a:pt x="312" y="113"/>
                  </a:lnTo>
                  <a:lnTo>
                    <a:pt x="313" y="95"/>
                  </a:lnTo>
                  <a:lnTo>
                    <a:pt x="312" y="74"/>
                  </a:lnTo>
                  <a:lnTo>
                    <a:pt x="308" y="57"/>
                  </a:lnTo>
                  <a:lnTo>
                    <a:pt x="303" y="45"/>
                  </a:lnTo>
                  <a:lnTo>
                    <a:pt x="295" y="35"/>
                  </a:lnTo>
                  <a:lnTo>
                    <a:pt x="284" y="28"/>
                  </a:lnTo>
                  <a:lnTo>
                    <a:pt x="271" y="24"/>
                  </a:lnTo>
                  <a:lnTo>
                    <a:pt x="256" y="23"/>
                  </a:lnTo>
                  <a:close/>
                  <a:moveTo>
                    <a:pt x="371" y="2"/>
                  </a:moveTo>
                  <a:lnTo>
                    <a:pt x="399" y="2"/>
                  </a:lnTo>
                  <a:lnTo>
                    <a:pt x="399" y="108"/>
                  </a:lnTo>
                  <a:lnTo>
                    <a:pt x="401" y="124"/>
                  </a:lnTo>
                  <a:lnTo>
                    <a:pt x="402" y="135"/>
                  </a:lnTo>
                  <a:lnTo>
                    <a:pt x="404" y="143"/>
                  </a:lnTo>
                  <a:lnTo>
                    <a:pt x="406" y="147"/>
                  </a:lnTo>
                  <a:lnTo>
                    <a:pt x="408" y="149"/>
                  </a:lnTo>
                  <a:lnTo>
                    <a:pt x="418" y="157"/>
                  </a:lnTo>
                  <a:lnTo>
                    <a:pt x="432" y="161"/>
                  </a:lnTo>
                  <a:lnTo>
                    <a:pt x="449" y="162"/>
                  </a:lnTo>
                  <a:lnTo>
                    <a:pt x="487" y="162"/>
                  </a:lnTo>
                  <a:lnTo>
                    <a:pt x="487" y="185"/>
                  </a:lnTo>
                  <a:lnTo>
                    <a:pt x="442" y="185"/>
                  </a:lnTo>
                  <a:lnTo>
                    <a:pt x="424" y="184"/>
                  </a:lnTo>
                  <a:lnTo>
                    <a:pt x="408" y="181"/>
                  </a:lnTo>
                  <a:lnTo>
                    <a:pt x="397" y="176"/>
                  </a:lnTo>
                  <a:lnTo>
                    <a:pt x="386" y="168"/>
                  </a:lnTo>
                  <a:lnTo>
                    <a:pt x="379" y="158"/>
                  </a:lnTo>
                  <a:lnTo>
                    <a:pt x="374" y="146"/>
                  </a:lnTo>
                  <a:lnTo>
                    <a:pt x="372" y="131"/>
                  </a:lnTo>
                  <a:lnTo>
                    <a:pt x="371" y="112"/>
                  </a:lnTo>
                  <a:lnTo>
                    <a:pt x="371" y="2"/>
                  </a:lnTo>
                  <a:close/>
                  <a:moveTo>
                    <a:pt x="514" y="185"/>
                  </a:moveTo>
                  <a:lnTo>
                    <a:pt x="514" y="162"/>
                  </a:lnTo>
                  <a:lnTo>
                    <a:pt x="593" y="162"/>
                  </a:lnTo>
                  <a:lnTo>
                    <a:pt x="608" y="161"/>
                  </a:lnTo>
                  <a:lnTo>
                    <a:pt x="619" y="158"/>
                  </a:lnTo>
                  <a:lnTo>
                    <a:pt x="626" y="151"/>
                  </a:lnTo>
                  <a:lnTo>
                    <a:pt x="630" y="143"/>
                  </a:lnTo>
                  <a:lnTo>
                    <a:pt x="631" y="134"/>
                  </a:lnTo>
                  <a:lnTo>
                    <a:pt x="629" y="122"/>
                  </a:lnTo>
                  <a:lnTo>
                    <a:pt x="625" y="113"/>
                  </a:lnTo>
                  <a:lnTo>
                    <a:pt x="616" y="107"/>
                  </a:lnTo>
                  <a:lnTo>
                    <a:pt x="609" y="106"/>
                  </a:lnTo>
                  <a:lnTo>
                    <a:pt x="600" y="105"/>
                  </a:lnTo>
                  <a:lnTo>
                    <a:pt x="572" y="105"/>
                  </a:lnTo>
                  <a:lnTo>
                    <a:pt x="553" y="104"/>
                  </a:lnTo>
                  <a:lnTo>
                    <a:pt x="538" y="101"/>
                  </a:lnTo>
                  <a:lnTo>
                    <a:pt x="527" y="96"/>
                  </a:lnTo>
                  <a:lnTo>
                    <a:pt x="516" y="86"/>
                  </a:lnTo>
                  <a:lnTo>
                    <a:pt x="509" y="73"/>
                  </a:lnTo>
                  <a:lnTo>
                    <a:pt x="507" y="57"/>
                  </a:lnTo>
                  <a:lnTo>
                    <a:pt x="509" y="40"/>
                  </a:lnTo>
                  <a:lnTo>
                    <a:pt x="516" y="26"/>
                  </a:lnTo>
                  <a:lnTo>
                    <a:pt x="522" y="18"/>
                  </a:lnTo>
                  <a:lnTo>
                    <a:pt x="530" y="12"/>
                  </a:lnTo>
                  <a:lnTo>
                    <a:pt x="539" y="7"/>
                  </a:lnTo>
                  <a:lnTo>
                    <a:pt x="549" y="4"/>
                  </a:lnTo>
                  <a:lnTo>
                    <a:pt x="562" y="3"/>
                  </a:lnTo>
                  <a:lnTo>
                    <a:pt x="578" y="2"/>
                  </a:lnTo>
                  <a:lnTo>
                    <a:pt x="654" y="2"/>
                  </a:lnTo>
                  <a:lnTo>
                    <a:pt x="654" y="25"/>
                  </a:lnTo>
                  <a:lnTo>
                    <a:pt x="578" y="25"/>
                  </a:lnTo>
                  <a:lnTo>
                    <a:pt x="567" y="26"/>
                  </a:lnTo>
                  <a:lnTo>
                    <a:pt x="560" y="26"/>
                  </a:lnTo>
                  <a:lnTo>
                    <a:pt x="549" y="30"/>
                  </a:lnTo>
                  <a:lnTo>
                    <a:pt x="543" y="36"/>
                  </a:lnTo>
                  <a:lnTo>
                    <a:pt x="539" y="44"/>
                  </a:lnTo>
                  <a:lnTo>
                    <a:pt x="538" y="52"/>
                  </a:lnTo>
                  <a:lnTo>
                    <a:pt x="539" y="61"/>
                  </a:lnTo>
                  <a:lnTo>
                    <a:pt x="542" y="68"/>
                  </a:lnTo>
                  <a:lnTo>
                    <a:pt x="548" y="72"/>
                  </a:lnTo>
                  <a:lnTo>
                    <a:pt x="555" y="75"/>
                  </a:lnTo>
                  <a:lnTo>
                    <a:pt x="565" y="78"/>
                  </a:lnTo>
                  <a:lnTo>
                    <a:pt x="578" y="79"/>
                  </a:lnTo>
                  <a:lnTo>
                    <a:pt x="604" y="79"/>
                  </a:lnTo>
                  <a:lnTo>
                    <a:pt x="616" y="80"/>
                  </a:lnTo>
                  <a:lnTo>
                    <a:pt x="625" y="81"/>
                  </a:lnTo>
                  <a:lnTo>
                    <a:pt x="636" y="83"/>
                  </a:lnTo>
                  <a:lnTo>
                    <a:pt x="643" y="89"/>
                  </a:lnTo>
                  <a:lnTo>
                    <a:pt x="652" y="96"/>
                  </a:lnTo>
                  <a:lnTo>
                    <a:pt x="658" y="107"/>
                  </a:lnTo>
                  <a:lnTo>
                    <a:pt x="662" y="119"/>
                  </a:lnTo>
                  <a:lnTo>
                    <a:pt x="663" y="132"/>
                  </a:lnTo>
                  <a:lnTo>
                    <a:pt x="662" y="148"/>
                  </a:lnTo>
                  <a:lnTo>
                    <a:pt x="656" y="161"/>
                  </a:lnTo>
                  <a:lnTo>
                    <a:pt x="649" y="171"/>
                  </a:lnTo>
                  <a:lnTo>
                    <a:pt x="637" y="179"/>
                  </a:lnTo>
                  <a:lnTo>
                    <a:pt x="629" y="182"/>
                  </a:lnTo>
                  <a:lnTo>
                    <a:pt x="619" y="184"/>
                  </a:lnTo>
                  <a:lnTo>
                    <a:pt x="607" y="185"/>
                  </a:lnTo>
                  <a:lnTo>
                    <a:pt x="589" y="185"/>
                  </a:lnTo>
                  <a:lnTo>
                    <a:pt x="514" y="185"/>
                  </a:lnTo>
                  <a:close/>
                  <a:moveTo>
                    <a:pt x="718" y="2"/>
                  </a:moveTo>
                  <a:lnTo>
                    <a:pt x="718" y="185"/>
                  </a:lnTo>
                  <a:lnTo>
                    <a:pt x="688" y="185"/>
                  </a:lnTo>
                  <a:lnTo>
                    <a:pt x="688" y="2"/>
                  </a:lnTo>
                  <a:lnTo>
                    <a:pt x="718" y="2"/>
                  </a:lnTo>
                  <a:close/>
                  <a:moveTo>
                    <a:pt x="718" y="92"/>
                  </a:moveTo>
                  <a:lnTo>
                    <a:pt x="807" y="2"/>
                  </a:lnTo>
                  <a:lnTo>
                    <a:pt x="842" y="2"/>
                  </a:lnTo>
                  <a:lnTo>
                    <a:pt x="749" y="91"/>
                  </a:lnTo>
                  <a:lnTo>
                    <a:pt x="848" y="185"/>
                  </a:lnTo>
                  <a:lnTo>
                    <a:pt x="808" y="185"/>
                  </a:lnTo>
                  <a:lnTo>
                    <a:pt x="718" y="92"/>
                  </a:lnTo>
                  <a:close/>
                  <a:moveTo>
                    <a:pt x="857" y="185"/>
                  </a:moveTo>
                  <a:lnTo>
                    <a:pt x="933" y="2"/>
                  </a:lnTo>
                  <a:lnTo>
                    <a:pt x="972" y="2"/>
                  </a:lnTo>
                  <a:lnTo>
                    <a:pt x="1045" y="185"/>
                  </a:lnTo>
                  <a:lnTo>
                    <a:pt x="1013" y="185"/>
                  </a:lnTo>
                  <a:lnTo>
                    <a:pt x="995" y="137"/>
                  </a:lnTo>
                  <a:lnTo>
                    <a:pt x="908" y="137"/>
                  </a:lnTo>
                  <a:lnTo>
                    <a:pt x="889" y="185"/>
                  </a:lnTo>
                  <a:lnTo>
                    <a:pt x="857" y="185"/>
                  </a:lnTo>
                  <a:close/>
                  <a:moveTo>
                    <a:pt x="952" y="24"/>
                  </a:moveTo>
                  <a:lnTo>
                    <a:pt x="917" y="114"/>
                  </a:lnTo>
                  <a:lnTo>
                    <a:pt x="986" y="114"/>
                  </a:lnTo>
                  <a:lnTo>
                    <a:pt x="952" y="24"/>
                  </a:lnTo>
                  <a:close/>
                  <a:moveTo>
                    <a:pt x="1282" y="2"/>
                  </a:moveTo>
                  <a:lnTo>
                    <a:pt x="1282" y="25"/>
                  </a:lnTo>
                  <a:lnTo>
                    <a:pt x="1230" y="25"/>
                  </a:lnTo>
                  <a:lnTo>
                    <a:pt x="1217" y="26"/>
                  </a:lnTo>
                  <a:lnTo>
                    <a:pt x="1207" y="27"/>
                  </a:lnTo>
                  <a:lnTo>
                    <a:pt x="1202" y="28"/>
                  </a:lnTo>
                  <a:lnTo>
                    <a:pt x="1199" y="29"/>
                  </a:lnTo>
                  <a:lnTo>
                    <a:pt x="1195" y="31"/>
                  </a:lnTo>
                  <a:lnTo>
                    <a:pt x="1184" y="42"/>
                  </a:lnTo>
                  <a:lnTo>
                    <a:pt x="1178" y="52"/>
                  </a:lnTo>
                  <a:lnTo>
                    <a:pt x="1175" y="65"/>
                  </a:lnTo>
                  <a:lnTo>
                    <a:pt x="1173" y="81"/>
                  </a:lnTo>
                  <a:lnTo>
                    <a:pt x="1282" y="81"/>
                  </a:lnTo>
                  <a:lnTo>
                    <a:pt x="1282" y="104"/>
                  </a:lnTo>
                  <a:lnTo>
                    <a:pt x="1173" y="104"/>
                  </a:lnTo>
                  <a:lnTo>
                    <a:pt x="1175" y="123"/>
                  </a:lnTo>
                  <a:lnTo>
                    <a:pt x="1181" y="140"/>
                  </a:lnTo>
                  <a:lnTo>
                    <a:pt x="1189" y="150"/>
                  </a:lnTo>
                  <a:lnTo>
                    <a:pt x="1199" y="157"/>
                  </a:lnTo>
                  <a:lnTo>
                    <a:pt x="1211" y="161"/>
                  </a:lnTo>
                  <a:lnTo>
                    <a:pt x="1228" y="162"/>
                  </a:lnTo>
                  <a:lnTo>
                    <a:pt x="1282" y="162"/>
                  </a:lnTo>
                  <a:lnTo>
                    <a:pt x="1282" y="185"/>
                  </a:lnTo>
                  <a:lnTo>
                    <a:pt x="1222" y="185"/>
                  </a:lnTo>
                  <a:lnTo>
                    <a:pt x="1201" y="184"/>
                  </a:lnTo>
                  <a:lnTo>
                    <a:pt x="1185" y="180"/>
                  </a:lnTo>
                  <a:lnTo>
                    <a:pt x="1173" y="174"/>
                  </a:lnTo>
                  <a:lnTo>
                    <a:pt x="1163" y="165"/>
                  </a:lnTo>
                  <a:lnTo>
                    <a:pt x="1154" y="153"/>
                  </a:lnTo>
                  <a:lnTo>
                    <a:pt x="1147" y="139"/>
                  </a:lnTo>
                  <a:lnTo>
                    <a:pt x="1143" y="120"/>
                  </a:lnTo>
                  <a:lnTo>
                    <a:pt x="1141" y="97"/>
                  </a:lnTo>
                  <a:lnTo>
                    <a:pt x="1142" y="76"/>
                  </a:lnTo>
                  <a:lnTo>
                    <a:pt x="1145" y="59"/>
                  </a:lnTo>
                  <a:lnTo>
                    <a:pt x="1151" y="44"/>
                  </a:lnTo>
                  <a:lnTo>
                    <a:pt x="1159" y="29"/>
                  </a:lnTo>
                  <a:lnTo>
                    <a:pt x="1169" y="19"/>
                  </a:lnTo>
                  <a:lnTo>
                    <a:pt x="1180" y="12"/>
                  </a:lnTo>
                  <a:lnTo>
                    <a:pt x="1195" y="6"/>
                  </a:lnTo>
                  <a:lnTo>
                    <a:pt x="1211" y="3"/>
                  </a:lnTo>
                  <a:lnTo>
                    <a:pt x="1231" y="2"/>
                  </a:lnTo>
                  <a:lnTo>
                    <a:pt x="1282" y="2"/>
                  </a:lnTo>
                  <a:close/>
                  <a:moveTo>
                    <a:pt x="1347" y="39"/>
                  </a:moveTo>
                  <a:lnTo>
                    <a:pt x="1347" y="185"/>
                  </a:lnTo>
                  <a:lnTo>
                    <a:pt x="1320" y="185"/>
                  </a:lnTo>
                  <a:lnTo>
                    <a:pt x="1320" y="2"/>
                  </a:lnTo>
                  <a:lnTo>
                    <a:pt x="1354" y="2"/>
                  </a:lnTo>
                  <a:lnTo>
                    <a:pt x="1448" y="149"/>
                  </a:lnTo>
                  <a:lnTo>
                    <a:pt x="1448" y="2"/>
                  </a:lnTo>
                  <a:lnTo>
                    <a:pt x="1476" y="2"/>
                  </a:lnTo>
                  <a:lnTo>
                    <a:pt x="1476" y="185"/>
                  </a:lnTo>
                  <a:lnTo>
                    <a:pt x="1443" y="185"/>
                  </a:lnTo>
                  <a:lnTo>
                    <a:pt x="1347" y="39"/>
                  </a:lnTo>
                  <a:close/>
                  <a:moveTo>
                    <a:pt x="1651" y="2"/>
                  </a:moveTo>
                  <a:lnTo>
                    <a:pt x="1651" y="25"/>
                  </a:lnTo>
                  <a:lnTo>
                    <a:pt x="1598" y="25"/>
                  </a:lnTo>
                  <a:lnTo>
                    <a:pt x="1584" y="26"/>
                  </a:lnTo>
                  <a:lnTo>
                    <a:pt x="1575" y="27"/>
                  </a:lnTo>
                  <a:lnTo>
                    <a:pt x="1569" y="28"/>
                  </a:lnTo>
                  <a:lnTo>
                    <a:pt x="1560" y="35"/>
                  </a:lnTo>
                  <a:lnTo>
                    <a:pt x="1553" y="42"/>
                  </a:lnTo>
                  <a:lnTo>
                    <a:pt x="1547" y="52"/>
                  </a:lnTo>
                  <a:lnTo>
                    <a:pt x="1544" y="65"/>
                  </a:lnTo>
                  <a:lnTo>
                    <a:pt x="1542" y="81"/>
                  </a:lnTo>
                  <a:lnTo>
                    <a:pt x="1651" y="81"/>
                  </a:lnTo>
                  <a:lnTo>
                    <a:pt x="1651" y="104"/>
                  </a:lnTo>
                  <a:lnTo>
                    <a:pt x="1542" y="104"/>
                  </a:lnTo>
                  <a:lnTo>
                    <a:pt x="1544" y="123"/>
                  </a:lnTo>
                  <a:lnTo>
                    <a:pt x="1550" y="140"/>
                  </a:lnTo>
                  <a:lnTo>
                    <a:pt x="1558" y="150"/>
                  </a:lnTo>
                  <a:lnTo>
                    <a:pt x="1568" y="157"/>
                  </a:lnTo>
                  <a:lnTo>
                    <a:pt x="1580" y="161"/>
                  </a:lnTo>
                  <a:lnTo>
                    <a:pt x="1596" y="162"/>
                  </a:lnTo>
                  <a:lnTo>
                    <a:pt x="1651" y="162"/>
                  </a:lnTo>
                  <a:lnTo>
                    <a:pt x="1651" y="185"/>
                  </a:lnTo>
                  <a:lnTo>
                    <a:pt x="1591" y="185"/>
                  </a:lnTo>
                  <a:lnTo>
                    <a:pt x="1570" y="184"/>
                  </a:lnTo>
                  <a:lnTo>
                    <a:pt x="1554" y="180"/>
                  </a:lnTo>
                  <a:lnTo>
                    <a:pt x="1542" y="174"/>
                  </a:lnTo>
                  <a:lnTo>
                    <a:pt x="1532" y="165"/>
                  </a:lnTo>
                  <a:lnTo>
                    <a:pt x="1523" y="153"/>
                  </a:lnTo>
                  <a:lnTo>
                    <a:pt x="1515" y="139"/>
                  </a:lnTo>
                  <a:lnTo>
                    <a:pt x="1511" y="120"/>
                  </a:lnTo>
                  <a:lnTo>
                    <a:pt x="1509" y="97"/>
                  </a:lnTo>
                  <a:lnTo>
                    <a:pt x="1510" y="76"/>
                  </a:lnTo>
                  <a:lnTo>
                    <a:pt x="1514" y="59"/>
                  </a:lnTo>
                  <a:lnTo>
                    <a:pt x="1520" y="44"/>
                  </a:lnTo>
                  <a:lnTo>
                    <a:pt x="1528" y="29"/>
                  </a:lnTo>
                  <a:lnTo>
                    <a:pt x="1538" y="19"/>
                  </a:lnTo>
                  <a:lnTo>
                    <a:pt x="1549" y="12"/>
                  </a:lnTo>
                  <a:lnTo>
                    <a:pt x="1562" y="6"/>
                  </a:lnTo>
                  <a:lnTo>
                    <a:pt x="1580" y="3"/>
                  </a:lnTo>
                  <a:lnTo>
                    <a:pt x="1600" y="2"/>
                  </a:lnTo>
                  <a:lnTo>
                    <a:pt x="1651" y="2"/>
                  </a:lnTo>
                  <a:close/>
                  <a:moveTo>
                    <a:pt x="1717" y="107"/>
                  </a:moveTo>
                  <a:lnTo>
                    <a:pt x="1717" y="185"/>
                  </a:lnTo>
                  <a:lnTo>
                    <a:pt x="1688" y="185"/>
                  </a:lnTo>
                  <a:lnTo>
                    <a:pt x="1688" y="2"/>
                  </a:lnTo>
                  <a:lnTo>
                    <a:pt x="1771" y="2"/>
                  </a:lnTo>
                  <a:lnTo>
                    <a:pt x="1793" y="3"/>
                  </a:lnTo>
                  <a:lnTo>
                    <a:pt x="1810" y="6"/>
                  </a:lnTo>
                  <a:lnTo>
                    <a:pt x="1822" y="12"/>
                  </a:lnTo>
                  <a:lnTo>
                    <a:pt x="1830" y="19"/>
                  </a:lnTo>
                  <a:lnTo>
                    <a:pt x="1837" y="29"/>
                  </a:lnTo>
                  <a:lnTo>
                    <a:pt x="1841" y="40"/>
                  </a:lnTo>
                  <a:lnTo>
                    <a:pt x="1842" y="52"/>
                  </a:lnTo>
                  <a:lnTo>
                    <a:pt x="1840" y="68"/>
                  </a:lnTo>
                  <a:lnTo>
                    <a:pt x="1836" y="80"/>
                  </a:lnTo>
                  <a:lnTo>
                    <a:pt x="1827" y="90"/>
                  </a:lnTo>
                  <a:lnTo>
                    <a:pt x="1817" y="96"/>
                  </a:lnTo>
                  <a:lnTo>
                    <a:pt x="1804" y="101"/>
                  </a:lnTo>
                  <a:lnTo>
                    <a:pt x="1819" y="109"/>
                  </a:lnTo>
                  <a:lnTo>
                    <a:pt x="1829" y="120"/>
                  </a:lnTo>
                  <a:lnTo>
                    <a:pt x="1834" y="129"/>
                  </a:lnTo>
                  <a:lnTo>
                    <a:pt x="1836" y="142"/>
                  </a:lnTo>
                  <a:lnTo>
                    <a:pt x="1838" y="158"/>
                  </a:lnTo>
                  <a:lnTo>
                    <a:pt x="1839" y="171"/>
                  </a:lnTo>
                  <a:lnTo>
                    <a:pt x="1839" y="178"/>
                  </a:lnTo>
                  <a:lnTo>
                    <a:pt x="1841" y="181"/>
                  </a:lnTo>
                  <a:lnTo>
                    <a:pt x="1842" y="185"/>
                  </a:lnTo>
                  <a:lnTo>
                    <a:pt x="1813" y="185"/>
                  </a:lnTo>
                  <a:lnTo>
                    <a:pt x="1811" y="181"/>
                  </a:lnTo>
                  <a:lnTo>
                    <a:pt x="1811" y="180"/>
                  </a:lnTo>
                  <a:lnTo>
                    <a:pt x="1810" y="173"/>
                  </a:lnTo>
                  <a:lnTo>
                    <a:pt x="1808" y="159"/>
                  </a:lnTo>
                  <a:lnTo>
                    <a:pt x="1806" y="141"/>
                  </a:lnTo>
                  <a:lnTo>
                    <a:pt x="1801" y="128"/>
                  </a:lnTo>
                  <a:lnTo>
                    <a:pt x="1793" y="118"/>
                  </a:lnTo>
                  <a:lnTo>
                    <a:pt x="1781" y="113"/>
                  </a:lnTo>
                  <a:lnTo>
                    <a:pt x="1766" y="108"/>
                  </a:lnTo>
                  <a:lnTo>
                    <a:pt x="1746" y="107"/>
                  </a:lnTo>
                  <a:lnTo>
                    <a:pt x="1717" y="107"/>
                  </a:lnTo>
                  <a:close/>
                  <a:moveTo>
                    <a:pt x="1717" y="84"/>
                  </a:moveTo>
                  <a:lnTo>
                    <a:pt x="1770" y="84"/>
                  </a:lnTo>
                  <a:lnTo>
                    <a:pt x="1783" y="83"/>
                  </a:lnTo>
                  <a:lnTo>
                    <a:pt x="1794" y="82"/>
                  </a:lnTo>
                  <a:lnTo>
                    <a:pt x="1801" y="79"/>
                  </a:lnTo>
                  <a:lnTo>
                    <a:pt x="1806" y="72"/>
                  </a:lnTo>
                  <a:lnTo>
                    <a:pt x="1810" y="64"/>
                  </a:lnTo>
                  <a:lnTo>
                    <a:pt x="1811" y="55"/>
                  </a:lnTo>
                  <a:lnTo>
                    <a:pt x="1810" y="44"/>
                  </a:lnTo>
                  <a:lnTo>
                    <a:pt x="1806" y="35"/>
                  </a:lnTo>
                  <a:lnTo>
                    <a:pt x="1800" y="29"/>
                  </a:lnTo>
                  <a:lnTo>
                    <a:pt x="1793" y="27"/>
                  </a:lnTo>
                  <a:lnTo>
                    <a:pt x="1783" y="25"/>
                  </a:lnTo>
                  <a:lnTo>
                    <a:pt x="1717" y="25"/>
                  </a:lnTo>
                  <a:lnTo>
                    <a:pt x="1717" y="84"/>
                  </a:lnTo>
                  <a:close/>
                  <a:moveTo>
                    <a:pt x="1938" y="80"/>
                  </a:moveTo>
                  <a:lnTo>
                    <a:pt x="2024" y="80"/>
                  </a:lnTo>
                  <a:lnTo>
                    <a:pt x="2024" y="185"/>
                  </a:lnTo>
                  <a:lnTo>
                    <a:pt x="1939" y="185"/>
                  </a:lnTo>
                  <a:lnTo>
                    <a:pt x="1925" y="183"/>
                  </a:lnTo>
                  <a:lnTo>
                    <a:pt x="1914" y="181"/>
                  </a:lnTo>
                  <a:lnTo>
                    <a:pt x="1902" y="175"/>
                  </a:lnTo>
                  <a:lnTo>
                    <a:pt x="1892" y="168"/>
                  </a:lnTo>
                  <a:lnTo>
                    <a:pt x="1882" y="158"/>
                  </a:lnTo>
                  <a:lnTo>
                    <a:pt x="1874" y="146"/>
                  </a:lnTo>
                  <a:lnTo>
                    <a:pt x="1870" y="131"/>
                  </a:lnTo>
                  <a:lnTo>
                    <a:pt x="1867" y="114"/>
                  </a:lnTo>
                  <a:lnTo>
                    <a:pt x="1866" y="94"/>
                  </a:lnTo>
                  <a:lnTo>
                    <a:pt x="1867" y="72"/>
                  </a:lnTo>
                  <a:lnTo>
                    <a:pt x="1871" y="52"/>
                  </a:lnTo>
                  <a:lnTo>
                    <a:pt x="1878" y="36"/>
                  </a:lnTo>
                  <a:lnTo>
                    <a:pt x="1888" y="23"/>
                  </a:lnTo>
                  <a:lnTo>
                    <a:pt x="1900" y="13"/>
                  </a:lnTo>
                  <a:lnTo>
                    <a:pt x="1911" y="8"/>
                  </a:lnTo>
                  <a:lnTo>
                    <a:pt x="1923" y="4"/>
                  </a:lnTo>
                  <a:lnTo>
                    <a:pt x="1938" y="3"/>
                  </a:lnTo>
                  <a:lnTo>
                    <a:pt x="1958" y="2"/>
                  </a:lnTo>
                  <a:lnTo>
                    <a:pt x="2024" y="2"/>
                  </a:lnTo>
                  <a:lnTo>
                    <a:pt x="2024" y="25"/>
                  </a:lnTo>
                  <a:lnTo>
                    <a:pt x="1960" y="25"/>
                  </a:lnTo>
                  <a:lnTo>
                    <a:pt x="1945" y="26"/>
                  </a:lnTo>
                  <a:lnTo>
                    <a:pt x="1935" y="26"/>
                  </a:lnTo>
                  <a:lnTo>
                    <a:pt x="1929" y="27"/>
                  </a:lnTo>
                  <a:lnTo>
                    <a:pt x="1925" y="29"/>
                  </a:lnTo>
                  <a:lnTo>
                    <a:pt x="1920" y="33"/>
                  </a:lnTo>
                  <a:lnTo>
                    <a:pt x="1909" y="41"/>
                  </a:lnTo>
                  <a:lnTo>
                    <a:pt x="1902" y="55"/>
                  </a:lnTo>
                  <a:lnTo>
                    <a:pt x="1897" y="71"/>
                  </a:lnTo>
                  <a:lnTo>
                    <a:pt x="1896" y="92"/>
                  </a:lnTo>
                  <a:lnTo>
                    <a:pt x="1897" y="108"/>
                  </a:lnTo>
                  <a:lnTo>
                    <a:pt x="1900" y="122"/>
                  </a:lnTo>
                  <a:lnTo>
                    <a:pt x="1903" y="131"/>
                  </a:lnTo>
                  <a:lnTo>
                    <a:pt x="1907" y="141"/>
                  </a:lnTo>
                  <a:lnTo>
                    <a:pt x="1916" y="151"/>
                  </a:lnTo>
                  <a:lnTo>
                    <a:pt x="1926" y="158"/>
                  </a:lnTo>
                  <a:lnTo>
                    <a:pt x="1935" y="160"/>
                  </a:lnTo>
                  <a:lnTo>
                    <a:pt x="1946" y="161"/>
                  </a:lnTo>
                  <a:lnTo>
                    <a:pt x="1960" y="162"/>
                  </a:lnTo>
                  <a:lnTo>
                    <a:pt x="1994" y="162"/>
                  </a:lnTo>
                  <a:lnTo>
                    <a:pt x="1994" y="103"/>
                  </a:lnTo>
                  <a:lnTo>
                    <a:pt x="1938" y="103"/>
                  </a:lnTo>
                  <a:lnTo>
                    <a:pt x="1938" y="80"/>
                  </a:lnTo>
                  <a:close/>
                  <a:moveTo>
                    <a:pt x="2062" y="185"/>
                  </a:moveTo>
                  <a:lnTo>
                    <a:pt x="2062" y="2"/>
                  </a:lnTo>
                  <a:lnTo>
                    <a:pt x="2092" y="2"/>
                  </a:lnTo>
                  <a:lnTo>
                    <a:pt x="2092" y="185"/>
                  </a:lnTo>
                  <a:lnTo>
                    <a:pt x="2062" y="185"/>
                  </a:lnTo>
                  <a:close/>
                  <a:moveTo>
                    <a:pt x="2117" y="185"/>
                  </a:moveTo>
                  <a:lnTo>
                    <a:pt x="2193" y="2"/>
                  </a:lnTo>
                  <a:lnTo>
                    <a:pt x="2231" y="2"/>
                  </a:lnTo>
                  <a:lnTo>
                    <a:pt x="2304" y="185"/>
                  </a:lnTo>
                  <a:lnTo>
                    <a:pt x="2273" y="185"/>
                  </a:lnTo>
                  <a:lnTo>
                    <a:pt x="2254" y="137"/>
                  </a:lnTo>
                  <a:lnTo>
                    <a:pt x="2168" y="137"/>
                  </a:lnTo>
                  <a:lnTo>
                    <a:pt x="2148" y="185"/>
                  </a:lnTo>
                  <a:lnTo>
                    <a:pt x="2117" y="185"/>
                  </a:lnTo>
                  <a:close/>
                  <a:moveTo>
                    <a:pt x="2211" y="24"/>
                  </a:moveTo>
                  <a:lnTo>
                    <a:pt x="2176" y="114"/>
                  </a:lnTo>
                  <a:lnTo>
                    <a:pt x="2244" y="114"/>
                  </a:lnTo>
                  <a:lnTo>
                    <a:pt x="2211" y="24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049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20"/>
          <p:cNvGrpSpPr>
            <a:grpSpLocks/>
          </p:cNvGrpSpPr>
          <p:nvPr userDrawn="1"/>
        </p:nvGrpSpPr>
        <p:grpSpPr bwMode="auto">
          <a:xfrm>
            <a:off x="8172450" y="144463"/>
            <a:ext cx="1513417" cy="666750"/>
            <a:chOff x="4689475" y="3868738"/>
            <a:chExt cx="1917700" cy="914400"/>
          </a:xfrm>
        </p:grpSpPr>
        <p:sp>
          <p:nvSpPr>
            <p:cNvPr id="3" name="AutoShape 6"/>
            <p:cNvSpPr>
              <a:spLocks noChangeAspect="1" noChangeArrowheads="1" noTextEdit="1"/>
            </p:cNvSpPr>
            <p:nvPr userDrawn="1"/>
          </p:nvSpPr>
          <p:spPr bwMode="auto">
            <a:xfrm>
              <a:off x="4689475" y="3868738"/>
              <a:ext cx="19177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" name="Freeform 9"/>
            <p:cNvSpPr>
              <a:spLocks/>
            </p:cNvSpPr>
            <p:nvPr userDrawn="1"/>
          </p:nvSpPr>
          <p:spPr bwMode="auto">
            <a:xfrm>
              <a:off x="4913934" y="3877447"/>
              <a:ext cx="318164" cy="317863"/>
            </a:xfrm>
            <a:custGeom>
              <a:avLst/>
              <a:gdLst>
                <a:gd name="T0" fmla="*/ 2147483647 w 601"/>
                <a:gd name="T1" fmla="*/ 0 h 601"/>
                <a:gd name="T2" fmla="*/ 2147483647 w 601"/>
                <a:gd name="T3" fmla="*/ 2147483647 h 601"/>
                <a:gd name="T4" fmla="*/ 2147483647 w 601"/>
                <a:gd name="T5" fmla="*/ 2147483647 h 601"/>
                <a:gd name="T6" fmla="*/ 2147483647 w 601"/>
                <a:gd name="T7" fmla="*/ 2147483647 h 601"/>
                <a:gd name="T8" fmla="*/ 2147483647 w 601"/>
                <a:gd name="T9" fmla="*/ 2147483647 h 601"/>
                <a:gd name="T10" fmla="*/ 2147483647 w 601"/>
                <a:gd name="T11" fmla="*/ 2147483647 h 601"/>
                <a:gd name="T12" fmla="*/ 2147483647 w 601"/>
                <a:gd name="T13" fmla="*/ 2147483647 h 601"/>
                <a:gd name="T14" fmla="*/ 2147483647 w 601"/>
                <a:gd name="T15" fmla="*/ 2147483647 h 601"/>
                <a:gd name="T16" fmla="*/ 2147483647 w 601"/>
                <a:gd name="T17" fmla="*/ 2147483647 h 601"/>
                <a:gd name="T18" fmla="*/ 2147483647 w 601"/>
                <a:gd name="T19" fmla="*/ 2147483647 h 601"/>
                <a:gd name="T20" fmla="*/ 2147483647 w 601"/>
                <a:gd name="T21" fmla="*/ 2147483647 h 601"/>
                <a:gd name="T22" fmla="*/ 2147483647 w 601"/>
                <a:gd name="T23" fmla="*/ 2147483647 h 601"/>
                <a:gd name="T24" fmla="*/ 2147483647 w 601"/>
                <a:gd name="T25" fmla="*/ 2147483647 h 601"/>
                <a:gd name="T26" fmla="*/ 2147483647 w 601"/>
                <a:gd name="T27" fmla="*/ 2147483647 h 601"/>
                <a:gd name="T28" fmla="*/ 2147483647 w 601"/>
                <a:gd name="T29" fmla="*/ 2147483647 h 601"/>
                <a:gd name="T30" fmla="*/ 2147483647 w 601"/>
                <a:gd name="T31" fmla="*/ 2147483647 h 601"/>
                <a:gd name="T32" fmla="*/ 2147483647 w 601"/>
                <a:gd name="T33" fmla="*/ 2147483647 h 601"/>
                <a:gd name="T34" fmla="*/ 2147483647 w 601"/>
                <a:gd name="T35" fmla="*/ 2147483647 h 601"/>
                <a:gd name="T36" fmla="*/ 2147483647 w 601"/>
                <a:gd name="T37" fmla="*/ 2147483647 h 601"/>
                <a:gd name="T38" fmla="*/ 2147483647 w 601"/>
                <a:gd name="T39" fmla="*/ 2147483647 h 601"/>
                <a:gd name="T40" fmla="*/ 2147483647 w 601"/>
                <a:gd name="T41" fmla="*/ 2147483647 h 601"/>
                <a:gd name="T42" fmla="*/ 2147483647 w 601"/>
                <a:gd name="T43" fmla="*/ 2147483647 h 601"/>
                <a:gd name="T44" fmla="*/ 0 w 601"/>
                <a:gd name="T45" fmla="*/ 2147483647 h 601"/>
                <a:gd name="T46" fmla="*/ 2147483647 w 601"/>
                <a:gd name="T47" fmla="*/ 2147483647 h 601"/>
                <a:gd name="T48" fmla="*/ 2147483647 w 601"/>
                <a:gd name="T49" fmla="*/ 2147483647 h 601"/>
                <a:gd name="T50" fmla="*/ 2147483647 w 601"/>
                <a:gd name="T51" fmla="*/ 2147483647 h 601"/>
                <a:gd name="T52" fmla="*/ 2147483647 w 601"/>
                <a:gd name="T53" fmla="*/ 2147483647 h 601"/>
                <a:gd name="T54" fmla="*/ 2147483647 w 601"/>
                <a:gd name="T55" fmla="*/ 2147483647 h 601"/>
                <a:gd name="T56" fmla="*/ 2147483647 w 601"/>
                <a:gd name="T57" fmla="*/ 2147483647 h 601"/>
                <a:gd name="T58" fmla="*/ 2147483647 w 601"/>
                <a:gd name="T59" fmla="*/ 2147483647 h 601"/>
                <a:gd name="T60" fmla="*/ 2147483647 w 601"/>
                <a:gd name="T61" fmla="*/ 2147483647 h 601"/>
                <a:gd name="T62" fmla="*/ 2147483647 w 601"/>
                <a:gd name="T63" fmla="*/ 2147483647 h 601"/>
                <a:gd name="T64" fmla="*/ 2147483647 w 601"/>
                <a:gd name="T65" fmla="*/ 2147483647 h 601"/>
                <a:gd name="T66" fmla="*/ 2147483647 w 601"/>
                <a:gd name="T67" fmla="*/ 2147483647 h 601"/>
                <a:gd name="T68" fmla="*/ 2147483647 w 601"/>
                <a:gd name="T69" fmla="*/ 2147483647 h 601"/>
                <a:gd name="T70" fmla="*/ 2147483647 w 601"/>
                <a:gd name="T71" fmla="*/ 2147483647 h 601"/>
                <a:gd name="T72" fmla="*/ 2147483647 w 601"/>
                <a:gd name="T73" fmla="*/ 2147483647 h 601"/>
                <a:gd name="T74" fmla="*/ 2147483647 w 601"/>
                <a:gd name="T75" fmla="*/ 2147483647 h 601"/>
                <a:gd name="T76" fmla="*/ 2147483647 w 601"/>
                <a:gd name="T77" fmla="*/ 2147483647 h 601"/>
                <a:gd name="T78" fmla="*/ 2147483647 w 601"/>
                <a:gd name="T79" fmla="*/ 2147483647 h 601"/>
                <a:gd name="T80" fmla="*/ 2147483647 w 601"/>
                <a:gd name="T81" fmla="*/ 2147483647 h 601"/>
                <a:gd name="T82" fmla="*/ 2147483647 w 601"/>
                <a:gd name="T83" fmla="*/ 2147483647 h 601"/>
                <a:gd name="T84" fmla="*/ 2147483647 w 601"/>
                <a:gd name="T85" fmla="*/ 2147483647 h 601"/>
                <a:gd name="T86" fmla="*/ 2147483647 w 601"/>
                <a:gd name="T87" fmla="*/ 2147483647 h 601"/>
                <a:gd name="T88" fmla="*/ 2147483647 w 601"/>
                <a:gd name="T89" fmla="*/ 2147483647 h 601"/>
                <a:gd name="T90" fmla="*/ 2147483647 w 601"/>
                <a:gd name="T91" fmla="*/ 0 h 60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601" h="601">
                  <a:moveTo>
                    <a:pt x="601" y="0"/>
                  </a:moveTo>
                  <a:lnTo>
                    <a:pt x="601" y="188"/>
                  </a:lnTo>
                  <a:lnTo>
                    <a:pt x="598" y="211"/>
                  </a:lnTo>
                  <a:lnTo>
                    <a:pt x="589" y="232"/>
                  </a:lnTo>
                  <a:lnTo>
                    <a:pt x="574" y="252"/>
                  </a:lnTo>
                  <a:lnTo>
                    <a:pt x="556" y="272"/>
                  </a:lnTo>
                  <a:lnTo>
                    <a:pt x="533" y="289"/>
                  </a:lnTo>
                  <a:lnTo>
                    <a:pt x="505" y="307"/>
                  </a:lnTo>
                  <a:lnTo>
                    <a:pt x="476" y="323"/>
                  </a:lnTo>
                  <a:lnTo>
                    <a:pt x="443" y="340"/>
                  </a:lnTo>
                  <a:lnTo>
                    <a:pt x="408" y="356"/>
                  </a:lnTo>
                  <a:lnTo>
                    <a:pt x="371" y="372"/>
                  </a:lnTo>
                  <a:lnTo>
                    <a:pt x="334" y="387"/>
                  </a:lnTo>
                  <a:lnTo>
                    <a:pt x="300" y="401"/>
                  </a:lnTo>
                  <a:lnTo>
                    <a:pt x="265" y="416"/>
                  </a:lnTo>
                  <a:lnTo>
                    <a:pt x="227" y="433"/>
                  </a:lnTo>
                  <a:lnTo>
                    <a:pt x="189" y="451"/>
                  </a:lnTo>
                  <a:lnTo>
                    <a:pt x="152" y="471"/>
                  </a:lnTo>
                  <a:lnTo>
                    <a:pt x="115" y="493"/>
                  </a:lnTo>
                  <a:lnTo>
                    <a:pt x="81" y="517"/>
                  </a:lnTo>
                  <a:lnTo>
                    <a:pt x="51" y="543"/>
                  </a:lnTo>
                  <a:lnTo>
                    <a:pt x="23" y="571"/>
                  </a:lnTo>
                  <a:lnTo>
                    <a:pt x="0" y="601"/>
                  </a:lnTo>
                  <a:lnTo>
                    <a:pt x="19" y="543"/>
                  </a:lnTo>
                  <a:lnTo>
                    <a:pt x="39" y="482"/>
                  </a:lnTo>
                  <a:lnTo>
                    <a:pt x="59" y="420"/>
                  </a:lnTo>
                  <a:lnTo>
                    <a:pt x="78" y="361"/>
                  </a:lnTo>
                  <a:lnTo>
                    <a:pt x="89" y="336"/>
                  </a:lnTo>
                  <a:lnTo>
                    <a:pt x="104" y="311"/>
                  </a:lnTo>
                  <a:lnTo>
                    <a:pt x="123" y="290"/>
                  </a:lnTo>
                  <a:lnTo>
                    <a:pt x="146" y="271"/>
                  </a:lnTo>
                  <a:lnTo>
                    <a:pt x="174" y="253"/>
                  </a:lnTo>
                  <a:lnTo>
                    <a:pt x="204" y="236"/>
                  </a:lnTo>
                  <a:lnTo>
                    <a:pt x="238" y="218"/>
                  </a:lnTo>
                  <a:lnTo>
                    <a:pt x="276" y="202"/>
                  </a:lnTo>
                  <a:lnTo>
                    <a:pt x="317" y="184"/>
                  </a:lnTo>
                  <a:lnTo>
                    <a:pt x="388" y="155"/>
                  </a:lnTo>
                  <a:lnTo>
                    <a:pt x="422" y="142"/>
                  </a:lnTo>
                  <a:lnTo>
                    <a:pt x="455" y="128"/>
                  </a:lnTo>
                  <a:lnTo>
                    <a:pt x="487" y="113"/>
                  </a:lnTo>
                  <a:lnTo>
                    <a:pt x="515" y="97"/>
                  </a:lnTo>
                  <a:lnTo>
                    <a:pt x="540" y="81"/>
                  </a:lnTo>
                  <a:lnTo>
                    <a:pt x="562" y="63"/>
                  </a:lnTo>
                  <a:lnTo>
                    <a:pt x="580" y="44"/>
                  </a:lnTo>
                  <a:lnTo>
                    <a:pt x="593" y="24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5" name="Freeform 10"/>
            <p:cNvSpPr>
              <a:spLocks/>
            </p:cNvSpPr>
            <p:nvPr userDrawn="1"/>
          </p:nvSpPr>
          <p:spPr bwMode="auto">
            <a:xfrm>
              <a:off x="4691655" y="4112578"/>
              <a:ext cx="337776" cy="198119"/>
            </a:xfrm>
            <a:custGeom>
              <a:avLst/>
              <a:gdLst>
                <a:gd name="T0" fmla="*/ 0 w 635"/>
                <a:gd name="T1" fmla="*/ 2147483647 h 377"/>
                <a:gd name="T2" fmla="*/ 2147483647 w 635"/>
                <a:gd name="T3" fmla="*/ 2147483647 h 377"/>
                <a:gd name="T4" fmla="*/ 2147483647 w 635"/>
                <a:gd name="T5" fmla="*/ 2147483647 h 377"/>
                <a:gd name="T6" fmla="*/ 2147483647 w 635"/>
                <a:gd name="T7" fmla="*/ 2147483647 h 377"/>
                <a:gd name="T8" fmla="*/ 2147483647 w 635"/>
                <a:gd name="T9" fmla="*/ 2147483647 h 377"/>
                <a:gd name="T10" fmla="*/ 2147483647 w 635"/>
                <a:gd name="T11" fmla="*/ 2147483647 h 377"/>
                <a:gd name="T12" fmla="*/ 2147483647 w 635"/>
                <a:gd name="T13" fmla="*/ 2147483647 h 377"/>
                <a:gd name="T14" fmla="*/ 2147483647 w 635"/>
                <a:gd name="T15" fmla="*/ 2147483647 h 377"/>
                <a:gd name="T16" fmla="*/ 2147483647 w 635"/>
                <a:gd name="T17" fmla="*/ 2147483647 h 377"/>
                <a:gd name="T18" fmla="*/ 2147483647 w 635"/>
                <a:gd name="T19" fmla="*/ 0 h 377"/>
                <a:gd name="T20" fmla="*/ 2147483647 w 635"/>
                <a:gd name="T21" fmla="*/ 0 h 377"/>
                <a:gd name="T22" fmla="*/ 2147483647 w 635"/>
                <a:gd name="T23" fmla="*/ 2147483647 h 377"/>
                <a:gd name="T24" fmla="*/ 2147483647 w 635"/>
                <a:gd name="T25" fmla="*/ 2147483647 h 377"/>
                <a:gd name="T26" fmla="*/ 2147483647 w 635"/>
                <a:gd name="T27" fmla="*/ 2147483647 h 377"/>
                <a:gd name="T28" fmla="*/ 2147483647 w 635"/>
                <a:gd name="T29" fmla="*/ 2147483647 h 377"/>
                <a:gd name="T30" fmla="*/ 2147483647 w 635"/>
                <a:gd name="T31" fmla="*/ 2147483647 h 377"/>
                <a:gd name="T32" fmla="*/ 2147483647 w 635"/>
                <a:gd name="T33" fmla="*/ 2147483647 h 377"/>
                <a:gd name="T34" fmla="*/ 2147483647 w 635"/>
                <a:gd name="T35" fmla="*/ 2147483647 h 377"/>
                <a:gd name="T36" fmla="*/ 2147483647 w 635"/>
                <a:gd name="T37" fmla="*/ 2147483647 h 377"/>
                <a:gd name="T38" fmla="*/ 2147483647 w 635"/>
                <a:gd name="T39" fmla="*/ 2147483647 h 377"/>
                <a:gd name="T40" fmla="*/ 2147483647 w 635"/>
                <a:gd name="T41" fmla="*/ 2147483647 h 377"/>
                <a:gd name="T42" fmla="*/ 2147483647 w 635"/>
                <a:gd name="T43" fmla="*/ 2147483647 h 377"/>
                <a:gd name="T44" fmla="*/ 2147483647 w 635"/>
                <a:gd name="T45" fmla="*/ 2147483647 h 377"/>
                <a:gd name="T46" fmla="*/ 2147483647 w 635"/>
                <a:gd name="T47" fmla="*/ 2147483647 h 377"/>
                <a:gd name="T48" fmla="*/ 2147483647 w 635"/>
                <a:gd name="T49" fmla="*/ 2147483647 h 377"/>
                <a:gd name="T50" fmla="*/ 2147483647 w 635"/>
                <a:gd name="T51" fmla="*/ 2147483647 h 377"/>
                <a:gd name="T52" fmla="*/ 2147483647 w 635"/>
                <a:gd name="T53" fmla="*/ 2147483647 h 377"/>
                <a:gd name="T54" fmla="*/ 2147483647 w 635"/>
                <a:gd name="T55" fmla="*/ 2147483647 h 377"/>
                <a:gd name="T56" fmla="*/ 2147483647 w 635"/>
                <a:gd name="T57" fmla="*/ 2147483647 h 377"/>
                <a:gd name="T58" fmla="*/ 2147483647 w 635"/>
                <a:gd name="T59" fmla="*/ 2147483647 h 377"/>
                <a:gd name="T60" fmla="*/ 2147483647 w 635"/>
                <a:gd name="T61" fmla="*/ 2147483647 h 377"/>
                <a:gd name="T62" fmla="*/ 2147483647 w 635"/>
                <a:gd name="T63" fmla="*/ 2147483647 h 377"/>
                <a:gd name="T64" fmla="*/ 2147483647 w 635"/>
                <a:gd name="T65" fmla="*/ 2147483647 h 377"/>
                <a:gd name="T66" fmla="*/ 2147483647 w 635"/>
                <a:gd name="T67" fmla="*/ 2147483647 h 377"/>
                <a:gd name="T68" fmla="*/ 2147483647 w 635"/>
                <a:gd name="T69" fmla="*/ 2147483647 h 377"/>
                <a:gd name="T70" fmla="*/ 2147483647 w 635"/>
                <a:gd name="T71" fmla="*/ 2147483647 h 377"/>
                <a:gd name="T72" fmla="*/ 2147483647 w 635"/>
                <a:gd name="T73" fmla="*/ 2147483647 h 377"/>
                <a:gd name="T74" fmla="*/ 2147483647 w 635"/>
                <a:gd name="T75" fmla="*/ 2147483647 h 377"/>
                <a:gd name="T76" fmla="*/ 2147483647 w 635"/>
                <a:gd name="T77" fmla="*/ 2147483647 h 377"/>
                <a:gd name="T78" fmla="*/ 2147483647 w 635"/>
                <a:gd name="T79" fmla="*/ 2147483647 h 377"/>
                <a:gd name="T80" fmla="*/ 2147483647 w 635"/>
                <a:gd name="T81" fmla="*/ 2147483647 h 377"/>
                <a:gd name="T82" fmla="*/ 2147483647 w 635"/>
                <a:gd name="T83" fmla="*/ 2147483647 h 377"/>
                <a:gd name="T84" fmla="*/ 2147483647 w 635"/>
                <a:gd name="T85" fmla="*/ 2147483647 h 377"/>
                <a:gd name="T86" fmla="*/ 2147483647 w 635"/>
                <a:gd name="T87" fmla="*/ 2147483647 h 377"/>
                <a:gd name="T88" fmla="*/ 2147483647 w 635"/>
                <a:gd name="T89" fmla="*/ 2147483647 h 377"/>
                <a:gd name="T90" fmla="*/ 2147483647 w 635"/>
                <a:gd name="T91" fmla="*/ 2147483647 h 377"/>
                <a:gd name="T92" fmla="*/ 2147483647 w 635"/>
                <a:gd name="T93" fmla="*/ 2147483647 h 377"/>
                <a:gd name="T94" fmla="*/ 2147483647 w 635"/>
                <a:gd name="T95" fmla="*/ 2147483647 h 377"/>
                <a:gd name="T96" fmla="*/ 0 w 635"/>
                <a:gd name="T97" fmla="*/ 2147483647 h 37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35" h="377">
                  <a:moveTo>
                    <a:pt x="0" y="24"/>
                  </a:moveTo>
                  <a:lnTo>
                    <a:pt x="30" y="21"/>
                  </a:lnTo>
                  <a:lnTo>
                    <a:pt x="63" y="18"/>
                  </a:lnTo>
                  <a:lnTo>
                    <a:pt x="95" y="14"/>
                  </a:lnTo>
                  <a:lnTo>
                    <a:pt x="126" y="11"/>
                  </a:lnTo>
                  <a:lnTo>
                    <a:pt x="156" y="8"/>
                  </a:lnTo>
                  <a:lnTo>
                    <a:pt x="182" y="6"/>
                  </a:lnTo>
                  <a:lnTo>
                    <a:pt x="204" y="3"/>
                  </a:lnTo>
                  <a:lnTo>
                    <a:pt x="221" y="1"/>
                  </a:lnTo>
                  <a:lnTo>
                    <a:pt x="234" y="0"/>
                  </a:lnTo>
                  <a:lnTo>
                    <a:pt x="257" y="0"/>
                  </a:lnTo>
                  <a:lnTo>
                    <a:pt x="279" y="6"/>
                  </a:lnTo>
                  <a:lnTo>
                    <a:pt x="298" y="16"/>
                  </a:lnTo>
                  <a:lnTo>
                    <a:pt x="316" y="30"/>
                  </a:lnTo>
                  <a:lnTo>
                    <a:pt x="333" y="49"/>
                  </a:lnTo>
                  <a:lnTo>
                    <a:pt x="350" y="69"/>
                  </a:lnTo>
                  <a:lnTo>
                    <a:pt x="366" y="94"/>
                  </a:lnTo>
                  <a:lnTo>
                    <a:pt x="382" y="119"/>
                  </a:lnTo>
                  <a:lnTo>
                    <a:pt x="397" y="146"/>
                  </a:lnTo>
                  <a:lnTo>
                    <a:pt x="414" y="175"/>
                  </a:lnTo>
                  <a:lnTo>
                    <a:pt x="431" y="206"/>
                  </a:lnTo>
                  <a:lnTo>
                    <a:pt x="450" y="235"/>
                  </a:lnTo>
                  <a:lnTo>
                    <a:pt x="470" y="264"/>
                  </a:lnTo>
                  <a:lnTo>
                    <a:pt x="492" y="290"/>
                  </a:lnTo>
                  <a:lnTo>
                    <a:pt x="515" y="314"/>
                  </a:lnTo>
                  <a:lnTo>
                    <a:pt x="541" y="335"/>
                  </a:lnTo>
                  <a:lnTo>
                    <a:pt x="570" y="353"/>
                  </a:lnTo>
                  <a:lnTo>
                    <a:pt x="600" y="367"/>
                  </a:lnTo>
                  <a:lnTo>
                    <a:pt x="635" y="377"/>
                  </a:lnTo>
                  <a:lnTo>
                    <a:pt x="331" y="377"/>
                  </a:lnTo>
                  <a:lnTo>
                    <a:pt x="303" y="375"/>
                  </a:lnTo>
                  <a:lnTo>
                    <a:pt x="276" y="368"/>
                  </a:lnTo>
                  <a:lnTo>
                    <a:pt x="254" y="358"/>
                  </a:lnTo>
                  <a:lnTo>
                    <a:pt x="234" y="345"/>
                  </a:lnTo>
                  <a:lnTo>
                    <a:pt x="216" y="329"/>
                  </a:lnTo>
                  <a:lnTo>
                    <a:pt x="199" y="310"/>
                  </a:lnTo>
                  <a:lnTo>
                    <a:pt x="184" y="289"/>
                  </a:lnTo>
                  <a:lnTo>
                    <a:pt x="171" y="265"/>
                  </a:lnTo>
                  <a:lnTo>
                    <a:pt x="157" y="240"/>
                  </a:lnTo>
                  <a:lnTo>
                    <a:pt x="130" y="185"/>
                  </a:lnTo>
                  <a:lnTo>
                    <a:pt x="118" y="157"/>
                  </a:lnTo>
                  <a:lnTo>
                    <a:pt x="105" y="131"/>
                  </a:lnTo>
                  <a:lnTo>
                    <a:pt x="93" y="106"/>
                  </a:lnTo>
                  <a:lnTo>
                    <a:pt x="80" y="84"/>
                  </a:lnTo>
                  <a:lnTo>
                    <a:pt x="65" y="64"/>
                  </a:lnTo>
                  <a:lnTo>
                    <a:pt x="51" y="47"/>
                  </a:lnTo>
                  <a:lnTo>
                    <a:pt x="35" y="35"/>
                  </a:lnTo>
                  <a:lnTo>
                    <a:pt x="18" y="2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6" name="Freeform 11"/>
            <p:cNvSpPr>
              <a:spLocks/>
            </p:cNvSpPr>
            <p:nvPr userDrawn="1"/>
          </p:nvSpPr>
          <p:spPr bwMode="auto">
            <a:xfrm>
              <a:off x="4767926" y="4206194"/>
              <a:ext cx="464171" cy="437606"/>
            </a:xfrm>
            <a:custGeom>
              <a:avLst/>
              <a:gdLst>
                <a:gd name="T0" fmla="*/ 2147483647 w 877"/>
                <a:gd name="T1" fmla="*/ 0 h 826"/>
                <a:gd name="T2" fmla="*/ 2147483647 w 877"/>
                <a:gd name="T3" fmla="*/ 2147483647 h 826"/>
                <a:gd name="T4" fmla="*/ 2147483647 w 877"/>
                <a:gd name="T5" fmla="*/ 2147483647 h 826"/>
                <a:gd name="T6" fmla="*/ 2147483647 w 877"/>
                <a:gd name="T7" fmla="*/ 2147483647 h 826"/>
                <a:gd name="T8" fmla="*/ 2147483647 w 877"/>
                <a:gd name="T9" fmla="*/ 2147483647 h 826"/>
                <a:gd name="T10" fmla="*/ 2147483647 w 877"/>
                <a:gd name="T11" fmla="*/ 2147483647 h 826"/>
                <a:gd name="T12" fmla="*/ 2147483647 w 877"/>
                <a:gd name="T13" fmla="*/ 2147483647 h 826"/>
                <a:gd name="T14" fmla="*/ 2147483647 w 877"/>
                <a:gd name="T15" fmla="*/ 2147483647 h 826"/>
                <a:gd name="T16" fmla="*/ 2147483647 w 877"/>
                <a:gd name="T17" fmla="*/ 2147483647 h 826"/>
                <a:gd name="T18" fmla="*/ 2147483647 w 877"/>
                <a:gd name="T19" fmla="*/ 2147483647 h 826"/>
                <a:gd name="T20" fmla="*/ 2147483647 w 877"/>
                <a:gd name="T21" fmla="*/ 2147483647 h 826"/>
                <a:gd name="T22" fmla="*/ 2147483647 w 877"/>
                <a:gd name="T23" fmla="*/ 2147483647 h 826"/>
                <a:gd name="T24" fmla="*/ 2147483647 w 877"/>
                <a:gd name="T25" fmla="*/ 2147483647 h 826"/>
                <a:gd name="T26" fmla="*/ 2147483647 w 877"/>
                <a:gd name="T27" fmla="*/ 2147483647 h 826"/>
                <a:gd name="T28" fmla="*/ 2147483647 w 877"/>
                <a:gd name="T29" fmla="*/ 2147483647 h 826"/>
                <a:gd name="T30" fmla="*/ 2147483647 w 877"/>
                <a:gd name="T31" fmla="*/ 2147483647 h 826"/>
                <a:gd name="T32" fmla="*/ 2147483647 w 877"/>
                <a:gd name="T33" fmla="*/ 2147483647 h 826"/>
                <a:gd name="T34" fmla="*/ 2147483647 w 877"/>
                <a:gd name="T35" fmla="*/ 2147483647 h 826"/>
                <a:gd name="T36" fmla="*/ 2147483647 w 877"/>
                <a:gd name="T37" fmla="*/ 2147483647 h 826"/>
                <a:gd name="T38" fmla="*/ 2147483647 w 877"/>
                <a:gd name="T39" fmla="*/ 2147483647 h 826"/>
                <a:gd name="T40" fmla="*/ 2147483647 w 877"/>
                <a:gd name="T41" fmla="*/ 2147483647 h 826"/>
                <a:gd name="T42" fmla="*/ 2147483647 w 877"/>
                <a:gd name="T43" fmla="*/ 2147483647 h 826"/>
                <a:gd name="T44" fmla="*/ 2147483647 w 877"/>
                <a:gd name="T45" fmla="*/ 2147483647 h 826"/>
                <a:gd name="T46" fmla="*/ 2147483647 w 877"/>
                <a:gd name="T47" fmla="*/ 2147483647 h 826"/>
                <a:gd name="T48" fmla="*/ 2147483647 w 877"/>
                <a:gd name="T49" fmla="*/ 2147483647 h 826"/>
                <a:gd name="T50" fmla="*/ 2147483647 w 877"/>
                <a:gd name="T51" fmla="*/ 2147483647 h 826"/>
                <a:gd name="T52" fmla="*/ 0 w 877"/>
                <a:gd name="T53" fmla="*/ 2147483647 h 826"/>
                <a:gd name="T54" fmla="*/ 2147483647 w 877"/>
                <a:gd name="T55" fmla="*/ 2147483647 h 826"/>
                <a:gd name="T56" fmla="*/ 2147483647 w 877"/>
                <a:gd name="T57" fmla="*/ 2147483647 h 826"/>
                <a:gd name="T58" fmla="*/ 2147483647 w 877"/>
                <a:gd name="T59" fmla="*/ 2147483647 h 826"/>
                <a:gd name="T60" fmla="*/ 2147483647 w 877"/>
                <a:gd name="T61" fmla="*/ 2147483647 h 826"/>
                <a:gd name="T62" fmla="*/ 2147483647 w 877"/>
                <a:gd name="T63" fmla="*/ 2147483647 h 826"/>
                <a:gd name="T64" fmla="*/ 2147483647 w 877"/>
                <a:gd name="T65" fmla="*/ 2147483647 h 826"/>
                <a:gd name="T66" fmla="*/ 2147483647 w 877"/>
                <a:gd name="T67" fmla="*/ 2147483647 h 826"/>
                <a:gd name="T68" fmla="*/ 2147483647 w 877"/>
                <a:gd name="T69" fmla="*/ 2147483647 h 826"/>
                <a:gd name="T70" fmla="*/ 2147483647 w 877"/>
                <a:gd name="T71" fmla="*/ 2147483647 h 826"/>
                <a:gd name="T72" fmla="*/ 2147483647 w 877"/>
                <a:gd name="T73" fmla="*/ 2147483647 h 826"/>
                <a:gd name="T74" fmla="*/ 2147483647 w 877"/>
                <a:gd name="T75" fmla="*/ 2147483647 h 826"/>
                <a:gd name="T76" fmla="*/ 2147483647 w 877"/>
                <a:gd name="T77" fmla="*/ 2147483647 h 826"/>
                <a:gd name="T78" fmla="*/ 2147483647 w 877"/>
                <a:gd name="T79" fmla="*/ 2147483647 h 826"/>
                <a:gd name="T80" fmla="*/ 2147483647 w 877"/>
                <a:gd name="T81" fmla="*/ 2147483647 h 826"/>
                <a:gd name="T82" fmla="*/ 2147483647 w 877"/>
                <a:gd name="T83" fmla="*/ 2147483647 h 826"/>
                <a:gd name="T84" fmla="*/ 2147483647 w 877"/>
                <a:gd name="T85" fmla="*/ 2147483647 h 826"/>
                <a:gd name="T86" fmla="*/ 2147483647 w 877"/>
                <a:gd name="T87" fmla="*/ 2147483647 h 826"/>
                <a:gd name="T88" fmla="*/ 2147483647 w 877"/>
                <a:gd name="T89" fmla="*/ 2147483647 h 826"/>
                <a:gd name="T90" fmla="*/ 2147483647 w 877"/>
                <a:gd name="T91" fmla="*/ 2147483647 h 826"/>
                <a:gd name="T92" fmla="*/ 2147483647 w 877"/>
                <a:gd name="T93" fmla="*/ 2147483647 h 826"/>
                <a:gd name="T94" fmla="*/ 2147483647 w 877"/>
                <a:gd name="T95" fmla="*/ 2147483647 h 826"/>
                <a:gd name="T96" fmla="*/ 2147483647 w 877"/>
                <a:gd name="T97" fmla="*/ 2147483647 h 826"/>
                <a:gd name="T98" fmla="*/ 2147483647 w 877"/>
                <a:gd name="T99" fmla="*/ 2147483647 h 826"/>
                <a:gd name="T100" fmla="*/ 2147483647 w 877"/>
                <a:gd name="T101" fmla="*/ 2147483647 h 826"/>
                <a:gd name="T102" fmla="*/ 2147483647 w 877"/>
                <a:gd name="T103" fmla="*/ 2147483647 h 826"/>
                <a:gd name="T104" fmla="*/ 2147483647 w 877"/>
                <a:gd name="T105" fmla="*/ 0 h 82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77" h="826">
                  <a:moveTo>
                    <a:pt x="877" y="0"/>
                  </a:moveTo>
                  <a:lnTo>
                    <a:pt x="877" y="290"/>
                  </a:lnTo>
                  <a:lnTo>
                    <a:pt x="874" y="318"/>
                  </a:lnTo>
                  <a:lnTo>
                    <a:pt x="866" y="343"/>
                  </a:lnTo>
                  <a:lnTo>
                    <a:pt x="852" y="367"/>
                  </a:lnTo>
                  <a:lnTo>
                    <a:pt x="834" y="389"/>
                  </a:lnTo>
                  <a:lnTo>
                    <a:pt x="812" y="410"/>
                  </a:lnTo>
                  <a:lnTo>
                    <a:pt x="786" y="430"/>
                  </a:lnTo>
                  <a:lnTo>
                    <a:pt x="756" y="447"/>
                  </a:lnTo>
                  <a:lnTo>
                    <a:pt x="724" y="465"/>
                  </a:lnTo>
                  <a:lnTo>
                    <a:pt x="690" y="482"/>
                  </a:lnTo>
                  <a:lnTo>
                    <a:pt x="654" y="497"/>
                  </a:lnTo>
                  <a:lnTo>
                    <a:pt x="615" y="512"/>
                  </a:lnTo>
                  <a:lnTo>
                    <a:pt x="539" y="541"/>
                  </a:lnTo>
                  <a:lnTo>
                    <a:pt x="499" y="555"/>
                  </a:lnTo>
                  <a:lnTo>
                    <a:pt x="456" y="570"/>
                  </a:lnTo>
                  <a:lnTo>
                    <a:pt x="412" y="585"/>
                  </a:lnTo>
                  <a:lnTo>
                    <a:pt x="368" y="601"/>
                  </a:lnTo>
                  <a:lnTo>
                    <a:pt x="324" y="617"/>
                  </a:lnTo>
                  <a:lnTo>
                    <a:pt x="237" y="652"/>
                  </a:lnTo>
                  <a:lnTo>
                    <a:pt x="195" y="672"/>
                  </a:lnTo>
                  <a:lnTo>
                    <a:pt x="155" y="692"/>
                  </a:lnTo>
                  <a:lnTo>
                    <a:pt x="118" y="714"/>
                  </a:lnTo>
                  <a:lnTo>
                    <a:pt x="83" y="740"/>
                  </a:lnTo>
                  <a:lnTo>
                    <a:pt x="52" y="766"/>
                  </a:lnTo>
                  <a:lnTo>
                    <a:pt x="24" y="795"/>
                  </a:lnTo>
                  <a:lnTo>
                    <a:pt x="0" y="826"/>
                  </a:lnTo>
                  <a:lnTo>
                    <a:pt x="64" y="634"/>
                  </a:lnTo>
                  <a:lnTo>
                    <a:pt x="126" y="441"/>
                  </a:lnTo>
                  <a:lnTo>
                    <a:pt x="138" y="409"/>
                  </a:lnTo>
                  <a:lnTo>
                    <a:pt x="155" y="379"/>
                  </a:lnTo>
                  <a:lnTo>
                    <a:pt x="176" y="354"/>
                  </a:lnTo>
                  <a:lnTo>
                    <a:pt x="200" y="331"/>
                  </a:lnTo>
                  <a:lnTo>
                    <a:pt x="229" y="311"/>
                  </a:lnTo>
                  <a:lnTo>
                    <a:pt x="260" y="293"/>
                  </a:lnTo>
                  <a:lnTo>
                    <a:pt x="294" y="277"/>
                  </a:lnTo>
                  <a:lnTo>
                    <a:pt x="330" y="262"/>
                  </a:lnTo>
                  <a:lnTo>
                    <a:pt x="369" y="249"/>
                  </a:lnTo>
                  <a:lnTo>
                    <a:pt x="410" y="235"/>
                  </a:lnTo>
                  <a:lnTo>
                    <a:pt x="453" y="222"/>
                  </a:lnTo>
                  <a:lnTo>
                    <a:pt x="497" y="210"/>
                  </a:lnTo>
                  <a:lnTo>
                    <a:pt x="542" y="197"/>
                  </a:lnTo>
                  <a:lnTo>
                    <a:pt x="593" y="182"/>
                  </a:lnTo>
                  <a:lnTo>
                    <a:pt x="642" y="167"/>
                  </a:lnTo>
                  <a:lnTo>
                    <a:pt x="686" y="153"/>
                  </a:lnTo>
                  <a:lnTo>
                    <a:pt x="725" y="139"/>
                  </a:lnTo>
                  <a:lnTo>
                    <a:pt x="759" y="124"/>
                  </a:lnTo>
                  <a:lnTo>
                    <a:pt x="790" y="109"/>
                  </a:lnTo>
                  <a:lnTo>
                    <a:pt x="816" y="92"/>
                  </a:lnTo>
                  <a:lnTo>
                    <a:pt x="838" y="73"/>
                  </a:lnTo>
                  <a:lnTo>
                    <a:pt x="856" y="51"/>
                  </a:lnTo>
                  <a:lnTo>
                    <a:pt x="868" y="28"/>
                  </a:lnTo>
                  <a:lnTo>
                    <a:pt x="877" y="0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auto">
            <a:xfrm>
              <a:off x="5110062" y="4062503"/>
              <a:ext cx="488142" cy="248194"/>
            </a:xfrm>
            <a:custGeom>
              <a:avLst/>
              <a:gdLst>
                <a:gd name="T0" fmla="*/ 0 w 923"/>
                <a:gd name="T1" fmla="*/ 2147483647 h 469"/>
                <a:gd name="T2" fmla="*/ 2147483647 w 923"/>
                <a:gd name="T3" fmla="*/ 2147483647 h 469"/>
                <a:gd name="T4" fmla="*/ 2147483647 w 923"/>
                <a:gd name="T5" fmla="*/ 2147483647 h 469"/>
                <a:gd name="T6" fmla="*/ 2147483647 w 923"/>
                <a:gd name="T7" fmla="*/ 2147483647 h 469"/>
                <a:gd name="T8" fmla="*/ 2147483647 w 923"/>
                <a:gd name="T9" fmla="*/ 2147483647 h 469"/>
                <a:gd name="T10" fmla="*/ 2147483647 w 923"/>
                <a:gd name="T11" fmla="*/ 2147483647 h 469"/>
                <a:gd name="T12" fmla="*/ 2147483647 w 923"/>
                <a:gd name="T13" fmla="*/ 2147483647 h 469"/>
                <a:gd name="T14" fmla="*/ 2147483647 w 923"/>
                <a:gd name="T15" fmla="*/ 2147483647 h 469"/>
                <a:gd name="T16" fmla="*/ 2147483647 w 923"/>
                <a:gd name="T17" fmla="*/ 2147483647 h 469"/>
                <a:gd name="T18" fmla="*/ 2147483647 w 923"/>
                <a:gd name="T19" fmla="*/ 2147483647 h 469"/>
                <a:gd name="T20" fmla="*/ 2147483647 w 923"/>
                <a:gd name="T21" fmla="*/ 2147483647 h 469"/>
                <a:gd name="T22" fmla="*/ 2147483647 w 923"/>
                <a:gd name="T23" fmla="*/ 0 h 469"/>
                <a:gd name="T24" fmla="*/ 2147483647 w 923"/>
                <a:gd name="T25" fmla="*/ 0 h 469"/>
                <a:gd name="T26" fmla="*/ 2147483647 w 923"/>
                <a:gd name="T27" fmla="*/ 2147483647 h 469"/>
                <a:gd name="T28" fmla="*/ 2147483647 w 923"/>
                <a:gd name="T29" fmla="*/ 2147483647 h 469"/>
                <a:gd name="T30" fmla="*/ 2147483647 w 923"/>
                <a:gd name="T31" fmla="*/ 2147483647 h 469"/>
                <a:gd name="T32" fmla="*/ 2147483647 w 923"/>
                <a:gd name="T33" fmla="*/ 2147483647 h 469"/>
                <a:gd name="T34" fmla="*/ 2147483647 w 923"/>
                <a:gd name="T35" fmla="*/ 2147483647 h 469"/>
                <a:gd name="T36" fmla="*/ 2147483647 w 923"/>
                <a:gd name="T37" fmla="*/ 2147483647 h 469"/>
                <a:gd name="T38" fmla="*/ 2147483647 w 923"/>
                <a:gd name="T39" fmla="*/ 2147483647 h 469"/>
                <a:gd name="T40" fmla="*/ 2147483647 w 923"/>
                <a:gd name="T41" fmla="*/ 2147483647 h 469"/>
                <a:gd name="T42" fmla="*/ 2147483647 w 923"/>
                <a:gd name="T43" fmla="*/ 2147483647 h 469"/>
                <a:gd name="T44" fmla="*/ 2147483647 w 923"/>
                <a:gd name="T45" fmla="*/ 2147483647 h 469"/>
                <a:gd name="T46" fmla="*/ 2147483647 w 923"/>
                <a:gd name="T47" fmla="*/ 2147483647 h 469"/>
                <a:gd name="T48" fmla="*/ 2147483647 w 923"/>
                <a:gd name="T49" fmla="*/ 2147483647 h 469"/>
                <a:gd name="T50" fmla="*/ 2147483647 w 923"/>
                <a:gd name="T51" fmla="*/ 2147483647 h 469"/>
                <a:gd name="T52" fmla="*/ 2147483647 w 923"/>
                <a:gd name="T53" fmla="*/ 2147483647 h 469"/>
                <a:gd name="T54" fmla="*/ 2147483647 w 923"/>
                <a:gd name="T55" fmla="*/ 2147483647 h 469"/>
                <a:gd name="T56" fmla="*/ 2147483647 w 923"/>
                <a:gd name="T57" fmla="*/ 2147483647 h 469"/>
                <a:gd name="T58" fmla="*/ 2147483647 w 923"/>
                <a:gd name="T59" fmla="*/ 2147483647 h 469"/>
                <a:gd name="T60" fmla="*/ 2147483647 w 923"/>
                <a:gd name="T61" fmla="*/ 2147483647 h 469"/>
                <a:gd name="T62" fmla="*/ 2147483647 w 923"/>
                <a:gd name="T63" fmla="*/ 2147483647 h 469"/>
                <a:gd name="T64" fmla="*/ 2147483647 w 923"/>
                <a:gd name="T65" fmla="*/ 2147483647 h 469"/>
                <a:gd name="T66" fmla="*/ 2147483647 w 923"/>
                <a:gd name="T67" fmla="*/ 2147483647 h 469"/>
                <a:gd name="T68" fmla="*/ 2147483647 w 923"/>
                <a:gd name="T69" fmla="*/ 2147483647 h 469"/>
                <a:gd name="T70" fmla="*/ 2147483647 w 923"/>
                <a:gd name="T71" fmla="*/ 2147483647 h 469"/>
                <a:gd name="T72" fmla="*/ 2147483647 w 923"/>
                <a:gd name="T73" fmla="*/ 2147483647 h 469"/>
                <a:gd name="T74" fmla="*/ 2147483647 w 923"/>
                <a:gd name="T75" fmla="*/ 2147483647 h 469"/>
                <a:gd name="T76" fmla="*/ 2147483647 w 923"/>
                <a:gd name="T77" fmla="*/ 2147483647 h 469"/>
                <a:gd name="T78" fmla="*/ 2147483647 w 923"/>
                <a:gd name="T79" fmla="*/ 2147483647 h 469"/>
                <a:gd name="T80" fmla="*/ 2147483647 w 923"/>
                <a:gd name="T81" fmla="*/ 2147483647 h 469"/>
                <a:gd name="T82" fmla="*/ 2147483647 w 923"/>
                <a:gd name="T83" fmla="*/ 2147483647 h 469"/>
                <a:gd name="T84" fmla="*/ 2147483647 w 923"/>
                <a:gd name="T85" fmla="*/ 2147483647 h 469"/>
                <a:gd name="T86" fmla="*/ 2147483647 w 923"/>
                <a:gd name="T87" fmla="*/ 2147483647 h 469"/>
                <a:gd name="T88" fmla="*/ 2147483647 w 923"/>
                <a:gd name="T89" fmla="*/ 2147483647 h 469"/>
                <a:gd name="T90" fmla="*/ 2147483647 w 923"/>
                <a:gd name="T91" fmla="*/ 2147483647 h 469"/>
                <a:gd name="T92" fmla="*/ 2147483647 w 923"/>
                <a:gd name="T93" fmla="*/ 2147483647 h 469"/>
                <a:gd name="T94" fmla="*/ 2147483647 w 923"/>
                <a:gd name="T95" fmla="*/ 2147483647 h 469"/>
                <a:gd name="T96" fmla="*/ 2147483647 w 923"/>
                <a:gd name="T97" fmla="*/ 2147483647 h 469"/>
                <a:gd name="T98" fmla="*/ 2147483647 w 923"/>
                <a:gd name="T99" fmla="*/ 2147483647 h 469"/>
                <a:gd name="T100" fmla="*/ 2147483647 w 923"/>
                <a:gd name="T101" fmla="*/ 2147483647 h 469"/>
                <a:gd name="T102" fmla="*/ 2147483647 w 923"/>
                <a:gd name="T103" fmla="*/ 2147483647 h 469"/>
                <a:gd name="T104" fmla="*/ 0 w 923"/>
                <a:gd name="T105" fmla="*/ 2147483647 h 4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23" h="469">
                  <a:moveTo>
                    <a:pt x="0" y="33"/>
                  </a:moveTo>
                  <a:lnTo>
                    <a:pt x="33" y="30"/>
                  </a:lnTo>
                  <a:lnTo>
                    <a:pt x="68" y="26"/>
                  </a:lnTo>
                  <a:lnTo>
                    <a:pt x="103" y="22"/>
                  </a:lnTo>
                  <a:lnTo>
                    <a:pt x="140" y="19"/>
                  </a:lnTo>
                  <a:lnTo>
                    <a:pt x="174" y="15"/>
                  </a:lnTo>
                  <a:lnTo>
                    <a:pt x="208" y="11"/>
                  </a:lnTo>
                  <a:lnTo>
                    <a:pt x="238" y="9"/>
                  </a:lnTo>
                  <a:lnTo>
                    <a:pt x="265" y="5"/>
                  </a:lnTo>
                  <a:lnTo>
                    <a:pt x="288" y="3"/>
                  </a:lnTo>
                  <a:lnTo>
                    <a:pt x="305" y="1"/>
                  </a:lnTo>
                  <a:lnTo>
                    <a:pt x="318" y="0"/>
                  </a:lnTo>
                  <a:lnTo>
                    <a:pt x="348" y="0"/>
                  </a:lnTo>
                  <a:lnTo>
                    <a:pt x="378" y="5"/>
                  </a:lnTo>
                  <a:lnTo>
                    <a:pt x="408" y="17"/>
                  </a:lnTo>
                  <a:lnTo>
                    <a:pt x="435" y="34"/>
                  </a:lnTo>
                  <a:lnTo>
                    <a:pt x="463" y="56"/>
                  </a:lnTo>
                  <a:lnTo>
                    <a:pt x="490" y="81"/>
                  </a:lnTo>
                  <a:lnTo>
                    <a:pt x="516" y="111"/>
                  </a:lnTo>
                  <a:lnTo>
                    <a:pt x="540" y="143"/>
                  </a:lnTo>
                  <a:lnTo>
                    <a:pt x="566" y="178"/>
                  </a:lnTo>
                  <a:lnTo>
                    <a:pt x="589" y="215"/>
                  </a:lnTo>
                  <a:lnTo>
                    <a:pt x="613" y="253"/>
                  </a:lnTo>
                  <a:lnTo>
                    <a:pt x="638" y="289"/>
                  </a:lnTo>
                  <a:lnTo>
                    <a:pt x="667" y="324"/>
                  </a:lnTo>
                  <a:lnTo>
                    <a:pt x="696" y="356"/>
                  </a:lnTo>
                  <a:lnTo>
                    <a:pt x="728" y="384"/>
                  </a:lnTo>
                  <a:lnTo>
                    <a:pt x="762" y="411"/>
                  </a:lnTo>
                  <a:lnTo>
                    <a:pt x="800" y="433"/>
                  </a:lnTo>
                  <a:lnTo>
                    <a:pt x="838" y="450"/>
                  </a:lnTo>
                  <a:lnTo>
                    <a:pt x="879" y="462"/>
                  </a:lnTo>
                  <a:lnTo>
                    <a:pt x="923" y="469"/>
                  </a:lnTo>
                  <a:lnTo>
                    <a:pt x="452" y="469"/>
                  </a:lnTo>
                  <a:lnTo>
                    <a:pt x="420" y="466"/>
                  </a:lnTo>
                  <a:lnTo>
                    <a:pt x="392" y="460"/>
                  </a:lnTo>
                  <a:lnTo>
                    <a:pt x="368" y="450"/>
                  </a:lnTo>
                  <a:lnTo>
                    <a:pt x="347" y="437"/>
                  </a:lnTo>
                  <a:lnTo>
                    <a:pt x="329" y="421"/>
                  </a:lnTo>
                  <a:lnTo>
                    <a:pt x="313" y="403"/>
                  </a:lnTo>
                  <a:lnTo>
                    <a:pt x="299" y="383"/>
                  </a:lnTo>
                  <a:lnTo>
                    <a:pt x="286" y="361"/>
                  </a:lnTo>
                  <a:lnTo>
                    <a:pt x="275" y="338"/>
                  </a:lnTo>
                  <a:lnTo>
                    <a:pt x="253" y="290"/>
                  </a:lnTo>
                  <a:lnTo>
                    <a:pt x="231" y="239"/>
                  </a:lnTo>
                  <a:lnTo>
                    <a:pt x="213" y="204"/>
                  </a:lnTo>
                  <a:lnTo>
                    <a:pt x="193" y="171"/>
                  </a:lnTo>
                  <a:lnTo>
                    <a:pt x="173" y="141"/>
                  </a:lnTo>
                  <a:lnTo>
                    <a:pt x="148" y="112"/>
                  </a:lnTo>
                  <a:lnTo>
                    <a:pt x="123" y="88"/>
                  </a:lnTo>
                  <a:lnTo>
                    <a:pt x="96" y="67"/>
                  </a:lnTo>
                  <a:lnTo>
                    <a:pt x="66" y="50"/>
                  </a:lnTo>
                  <a:lnTo>
                    <a:pt x="34" y="39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8" name="Freeform 13"/>
            <p:cNvSpPr>
              <a:spLocks noEditPoints="1"/>
            </p:cNvSpPr>
            <p:nvPr userDrawn="1"/>
          </p:nvSpPr>
          <p:spPr bwMode="auto">
            <a:xfrm>
              <a:off x="5308369" y="4393429"/>
              <a:ext cx="1290089" cy="226423"/>
            </a:xfrm>
            <a:custGeom>
              <a:avLst/>
              <a:gdLst>
                <a:gd name="T0" fmla="*/ 2147483647 w 2439"/>
                <a:gd name="T1" fmla="*/ 2147483647 h 430"/>
                <a:gd name="T2" fmla="*/ 2147483647 w 2439"/>
                <a:gd name="T3" fmla="*/ 2147483647 h 430"/>
                <a:gd name="T4" fmla="*/ 2147483647 w 2439"/>
                <a:gd name="T5" fmla="*/ 2147483647 h 430"/>
                <a:gd name="T6" fmla="*/ 2147483647 w 2439"/>
                <a:gd name="T7" fmla="*/ 2147483647 h 430"/>
                <a:gd name="T8" fmla="*/ 2147483647 w 2439"/>
                <a:gd name="T9" fmla="*/ 2147483647 h 430"/>
                <a:gd name="T10" fmla="*/ 2147483647 w 2439"/>
                <a:gd name="T11" fmla="*/ 2147483647 h 430"/>
                <a:gd name="T12" fmla="*/ 2147483647 w 2439"/>
                <a:gd name="T13" fmla="*/ 2147483647 h 430"/>
                <a:gd name="T14" fmla="*/ 2147483647 w 2439"/>
                <a:gd name="T15" fmla="*/ 2147483647 h 430"/>
                <a:gd name="T16" fmla="*/ 2147483647 w 2439"/>
                <a:gd name="T17" fmla="*/ 2147483647 h 430"/>
                <a:gd name="T18" fmla="*/ 2147483647 w 2439"/>
                <a:gd name="T19" fmla="*/ 2147483647 h 430"/>
                <a:gd name="T20" fmla="*/ 2147483647 w 2439"/>
                <a:gd name="T21" fmla="*/ 2147483647 h 430"/>
                <a:gd name="T22" fmla="*/ 2147483647 w 2439"/>
                <a:gd name="T23" fmla="*/ 2147483647 h 430"/>
                <a:gd name="T24" fmla="*/ 2147483647 w 2439"/>
                <a:gd name="T25" fmla="*/ 2147483647 h 430"/>
                <a:gd name="T26" fmla="*/ 2147483647 w 2439"/>
                <a:gd name="T27" fmla="*/ 2147483647 h 430"/>
                <a:gd name="T28" fmla="*/ 2147483647 w 2439"/>
                <a:gd name="T29" fmla="*/ 2147483647 h 430"/>
                <a:gd name="T30" fmla="*/ 2147483647 w 2439"/>
                <a:gd name="T31" fmla="*/ 2147483647 h 430"/>
                <a:gd name="T32" fmla="*/ 2147483647 w 2439"/>
                <a:gd name="T33" fmla="*/ 2147483647 h 430"/>
                <a:gd name="T34" fmla="*/ 2147483647 w 2439"/>
                <a:gd name="T35" fmla="*/ 2147483647 h 430"/>
                <a:gd name="T36" fmla="*/ 2147483647 w 2439"/>
                <a:gd name="T37" fmla="*/ 2147483647 h 430"/>
                <a:gd name="T38" fmla="*/ 2147483647 w 2439"/>
                <a:gd name="T39" fmla="*/ 2147483647 h 430"/>
                <a:gd name="T40" fmla="*/ 2147483647 w 2439"/>
                <a:gd name="T41" fmla="*/ 2147483647 h 430"/>
                <a:gd name="T42" fmla="*/ 2147483647 w 2439"/>
                <a:gd name="T43" fmla="*/ 2147483647 h 430"/>
                <a:gd name="T44" fmla="*/ 2147483647 w 2439"/>
                <a:gd name="T45" fmla="*/ 2147483647 h 430"/>
                <a:gd name="T46" fmla="*/ 2147483647 w 2439"/>
                <a:gd name="T47" fmla="*/ 2147483647 h 430"/>
                <a:gd name="T48" fmla="*/ 2147483647 w 2439"/>
                <a:gd name="T49" fmla="*/ 2147483647 h 430"/>
                <a:gd name="T50" fmla="*/ 2147483647 w 2439"/>
                <a:gd name="T51" fmla="*/ 2147483647 h 430"/>
                <a:gd name="T52" fmla="*/ 2147483647 w 2439"/>
                <a:gd name="T53" fmla="*/ 2147483647 h 430"/>
                <a:gd name="T54" fmla="*/ 2147483647 w 2439"/>
                <a:gd name="T55" fmla="*/ 2147483647 h 430"/>
                <a:gd name="T56" fmla="*/ 2147483647 w 2439"/>
                <a:gd name="T57" fmla="*/ 2147483647 h 430"/>
                <a:gd name="T58" fmla="*/ 2147483647 w 2439"/>
                <a:gd name="T59" fmla="*/ 2147483647 h 430"/>
                <a:gd name="T60" fmla="*/ 2147483647 w 2439"/>
                <a:gd name="T61" fmla="*/ 2147483647 h 430"/>
                <a:gd name="T62" fmla="*/ 2147483647 w 2439"/>
                <a:gd name="T63" fmla="*/ 2147483647 h 430"/>
                <a:gd name="T64" fmla="*/ 2147483647 w 2439"/>
                <a:gd name="T65" fmla="*/ 2147483647 h 430"/>
                <a:gd name="T66" fmla="*/ 2147483647 w 2439"/>
                <a:gd name="T67" fmla="*/ 2147483647 h 430"/>
                <a:gd name="T68" fmla="*/ 2147483647 w 2439"/>
                <a:gd name="T69" fmla="*/ 2147483647 h 430"/>
                <a:gd name="T70" fmla="*/ 2147483647 w 2439"/>
                <a:gd name="T71" fmla="*/ 2147483647 h 430"/>
                <a:gd name="T72" fmla="*/ 2147483647 w 2439"/>
                <a:gd name="T73" fmla="*/ 2147483647 h 430"/>
                <a:gd name="T74" fmla="*/ 2147483647 w 2439"/>
                <a:gd name="T75" fmla="*/ 2147483647 h 430"/>
                <a:gd name="T76" fmla="*/ 2147483647 w 2439"/>
                <a:gd name="T77" fmla="*/ 2147483647 h 430"/>
                <a:gd name="T78" fmla="*/ 2147483647 w 2439"/>
                <a:gd name="T79" fmla="*/ 2147483647 h 430"/>
                <a:gd name="T80" fmla="*/ 2147483647 w 2439"/>
                <a:gd name="T81" fmla="*/ 2147483647 h 430"/>
                <a:gd name="T82" fmla="*/ 2147483647 w 2439"/>
                <a:gd name="T83" fmla="*/ 2147483647 h 430"/>
                <a:gd name="T84" fmla="*/ 2147483647 w 2439"/>
                <a:gd name="T85" fmla="*/ 2147483647 h 430"/>
                <a:gd name="T86" fmla="*/ 2147483647 w 2439"/>
                <a:gd name="T87" fmla="*/ 2147483647 h 430"/>
                <a:gd name="T88" fmla="*/ 2147483647 w 2439"/>
                <a:gd name="T89" fmla="*/ 2147483647 h 430"/>
                <a:gd name="T90" fmla="*/ 2147483647 w 2439"/>
                <a:gd name="T91" fmla="*/ 0 h 430"/>
                <a:gd name="T92" fmla="*/ 2147483647 w 2439"/>
                <a:gd name="T93" fmla="*/ 2147483647 h 430"/>
                <a:gd name="T94" fmla="*/ 2147483647 w 2439"/>
                <a:gd name="T95" fmla="*/ 2147483647 h 430"/>
                <a:gd name="T96" fmla="*/ 2147483647 w 2439"/>
                <a:gd name="T97" fmla="*/ 2147483647 h 430"/>
                <a:gd name="T98" fmla="*/ 2147483647 w 2439"/>
                <a:gd name="T99" fmla="*/ 2147483647 h 430"/>
                <a:gd name="T100" fmla="*/ 2147483647 w 2439"/>
                <a:gd name="T101" fmla="*/ 2147483647 h 430"/>
                <a:gd name="T102" fmla="*/ 2147483647 w 2439"/>
                <a:gd name="T103" fmla="*/ 2147483647 h 430"/>
                <a:gd name="T104" fmla="*/ 2147483647 w 2439"/>
                <a:gd name="T105" fmla="*/ 2147483647 h 430"/>
                <a:gd name="T106" fmla="*/ 2147483647 w 2439"/>
                <a:gd name="T107" fmla="*/ 2147483647 h 430"/>
                <a:gd name="T108" fmla="*/ 2147483647 w 2439"/>
                <a:gd name="T109" fmla="*/ 2147483647 h 430"/>
                <a:gd name="T110" fmla="*/ 2147483647 w 2439"/>
                <a:gd name="T111" fmla="*/ 2147483647 h 430"/>
                <a:gd name="T112" fmla="*/ 2147483647 w 2439"/>
                <a:gd name="T113" fmla="*/ 2147483647 h 43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39" h="430">
                  <a:moveTo>
                    <a:pt x="135" y="78"/>
                  </a:moveTo>
                  <a:lnTo>
                    <a:pt x="0" y="78"/>
                  </a:lnTo>
                  <a:lnTo>
                    <a:pt x="0" y="3"/>
                  </a:lnTo>
                  <a:lnTo>
                    <a:pt x="365" y="3"/>
                  </a:lnTo>
                  <a:lnTo>
                    <a:pt x="365" y="78"/>
                  </a:lnTo>
                  <a:lnTo>
                    <a:pt x="225" y="78"/>
                  </a:lnTo>
                  <a:lnTo>
                    <a:pt x="225" y="427"/>
                  </a:lnTo>
                  <a:lnTo>
                    <a:pt x="135" y="427"/>
                  </a:lnTo>
                  <a:lnTo>
                    <a:pt x="135" y="78"/>
                  </a:lnTo>
                  <a:close/>
                  <a:moveTo>
                    <a:pt x="276" y="427"/>
                  </a:moveTo>
                  <a:lnTo>
                    <a:pt x="452" y="3"/>
                  </a:lnTo>
                  <a:lnTo>
                    <a:pt x="556" y="3"/>
                  </a:lnTo>
                  <a:lnTo>
                    <a:pt x="732" y="427"/>
                  </a:lnTo>
                  <a:lnTo>
                    <a:pt x="626" y="427"/>
                  </a:lnTo>
                  <a:lnTo>
                    <a:pt x="585" y="328"/>
                  </a:lnTo>
                  <a:lnTo>
                    <a:pt x="424" y="328"/>
                  </a:lnTo>
                  <a:lnTo>
                    <a:pt x="383" y="427"/>
                  </a:lnTo>
                  <a:lnTo>
                    <a:pt x="276" y="427"/>
                  </a:lnTo>
                  <a:close/>
                  <a:moveTo>
                    <a:pt x="505" y="104"/>
                  </a:moveTo>
                  <a:lnTo>
                    <a:pt x="443" y="254"/>
                  </a:lnTo>
                  <a:lnTo>
                    <a:pt x="564" y="254"/>
                  </a:lnTo>
                  <a:lnTo>
                    <a:pt x="505" y="104"/>
                  </a:lnTo>
                  <a:close/>
                  <a:moveTo>
                    <a:pt x="824" y="3"/>
                  </a:moveTo>
                  <a:lnTo>
                    <a:pt x="824" y="257"/>
                  </a:lnTo>
                  <a:lnTo>
                    <a:pt x="825" y="276"/>
                  </a:lnTo>
                  <a:lnTo>
                    <a:pt x="827" y="292"/>
                  </a:lnTo>
                  <a:lnTo>
                    <a:pt x="830" y="304"/>
                  </a:lnTo>
                  <a:lnTo>
                    <a:pt x="836" y="319"/>
                  </a:lnTo>
                  <a:lnTo>
                    <a:pt x="846" y="333"/>
                  </a:lnTo>
                  <a:lnTo>
                    <a:pt x="862" y="345"/>
                  </a:lnTo>
                  <a:lnTo>
                    <a:pt x="879" y="352"/>
                  </a:lnTo>
                  <a:lnTo>
                    <a:pt x="899" y="358"/>
                  </a:lnTo>
                  <a:lnTo>
                    <a:pt x="921" y="359"/>
                  </a:lnTo>
                  <a:lnTo>
                    <a:pt x="941" y="358"/>
                  </a:lnTo>
                  <a:lnTo>
                    <a:pt x="958" y="355"/>
                  </a:lnTo>
                  <a:lnTo>
                    <a:pt x="974" y="349"/>
                  </a:lnTo>
                  <a:lnTo>
                    <a:pt x="988" y="341"/>
                  </a:lnTo>
                  <a:lnTo>
                    <a:pt x="998" y="332"/>
                  </a:lnTo>
                  <a:lnTo>
                    <a:pt x="1006" y="321"/>
                  </a:lnTo>
                  <a:lnTo>
                    <a:pt x="1009" y="310"/>
                  </a:lnTo>
                  <a:lnTo>
                    <a:pt x="1012" y="295"/>
                  </a:lnTo>
                  <a:lnTo>
                    <a:pt x="1013" y="278"/>
                  </a:lnTo>
                  <a:lnTo>
                    <a:pt x="1014" y="257"/>
                  </a:lnTo>
                  <a:lnTo>
                    <a:pt x="1014" y="3"/>
                  </a:lnTo>
                  <a:lnTo>
                    <a:pt x="1104" y="3"/>
                  </a:lnTo>
                  <a:lnTo>
                    <a:pt x="1104" y="252"/>
                  </a:lnTo>
                  <a:lnTo>
                    <a:pt x="1103" y="283"/>
                  </a:lnTo>
                  <a:lnTo>
                    <a:pt x="1100" y="311"/>
                  </a:lnTo>
                  <a:lnTo>
                    <a:pt x="1095" y="335"/>
                  </a:lnTo>
                  <a:lnTo>
                    <a:pt x="1087" y="355"/>
                  </a:lnTo>
                  <a:lnTo>
                    <a:pt x="1076" y="372"/>
                  </a:lnTo>
                  <a:lnTo>
                    <a:pt x="1062" y="386"/>
                  </a:lnTo>
                  <a:lnTo>
                    <a:pt x="1040" y="403"/>
                  </a:lnTo>
                  <a:lnTo>
                    <a:pt x="1015" y="415"/>
                  </a:lnTo>
                  <a:lnTo>
                    <a:pt x="987" y="424"/>
                  </a:lnTo>
                  <a:lnTo>
                    <a:pt x="955" y="428"/>
                  </a:lnTo>
                  <a:lnTo>
                    <a:pt x="920" y="430"/>
                  </a:lnTo>
                  <a:lnTo>
                    <a:pt x="883" y="428"/>
                  </a:lnTo>
                  <a:lnTo>
                    <a:pt x="850" y="424"/>
                  </a:lnTo>
                  <a:lnTo>
                    <a:pt x="820" y="415"/>
                  </a:lnTo>
                  <a:lnTo>
                    <a:pt x="796" y="403"/>
                  </a:lnTo>
                  <a:lnTo>
                    <a:pt x="776" y="388"/>
                  </a:lnTo>
                  <a:lnTo>
                    <a:pt x="762" y="372"/>
                  </a:lnTo>
                  <a:lnTo>
                    <a:pt x="751" y="355"/>
                  </a:lnTo>
                  <a:lnTo>
                    <a:pt x="743" y="337"/>
                  </a:lnTo>
                  <a:lnTo>
                    <a:pt x="739" y="316"/>
                  </a:lnTo>
                  <a:lnTo>
                    <a:pt x="735" y="290"/>
                  </a:lnTo>
                  <a:lnTo>
                    <a:pt x="734" y="259"/>
                  </a:lnTo>
                  <a:lnTo>
                    <a:pt x="734" y="3"/>
                  </a:lnTo>
                  <a:lnTo>
                    <a:pt x="824" y="3"/>
                  </a:lnTo>
                  <a:close/>
                  <a:moveTo>
                    <a:pt x="1258" y="266"/>
                  </a:moveTo>
                  <a:lnTo>
                    <a:pt x="1258" y="427"/>
                  </a:lnTo>
                  <a:lnTo>
                    <a:pt x="1168" y="427"/>
                  </a:lnTo>
                  <a:lnTo>
                    <a:pt x="1168" y="3"/>
                  </a:lnTo>
                  <a:lnTo>
                    <a:pt x="1375" y="3"/>
                  </a:lnTo>
                  <a:lnTo>
                    <a:pt x="1408" y="4"/>
                  </a:lnTo>
                  <a:lnTo>
                    <a:pt x="1437" y="6"/>
                  </a:lnTo>
                  <a:lnTo>
                    <a:pt x="1462" y="11"/>
                  </a:lnTo>
                  <a:lnTo>
                    <a:pt x="1482" y="17"/>
                  </a:lnTo>
                  <a:lnTo>
                    <a:pt x="1499" y="25"/>
                  </a:lnTo>
                  <a:lnTo>
                    <a:pt x="1514" y="37"/>
                  </a:lnTo>
                  <a:lnTo>
                    <a:pt x="1526" y="50"/>
                  </a:lnTo>
                  <a:lnTo>
                    <a:pt x="1536" y="66"/>
                  </a:lnTo>
                  <a:lnTo>
                    <a:pt x="1544" y="83"/>
                  </a:lnTo>
                  <a:lnTo>
                    <a:pt x="1548" y="101"/>
                  </a:lnTo>
                  <a:lnTo>
                    <a:pt x="1549" y="121"/>
                  </a:lnTo>
                  <a:lnTo>
                    <a:pt x="1547" y="149"/>
                  </a:lnTo>
                  <a:lnTo>
                    <a:pt x="1542" y="174"/>
                  </a:lnTo>
                  <a:lnTo>
                    <a:pt x="1532" y="195"/>
                  </a:lnTo>
                  <a:lnTo>
                    <a:pt x="1518" y="214"/>
                  </a:lnTo>
                  <a:lnTo>
                    <a:pt x="1505" y="226"/>
                  </a:lnTo>
                  <a:lnTo>
                    <a:pt x="1488" y="236"/>
                  </a:lnTo>
                  <a:lnTo>
                    <a:pt x="1468" y="245"/>
                  </a:lnTo>
                  <a:lnTo>
                    <a:pt x="1491" y="254"/>
                  </a:lnTo>
                  <a:lnTo>
                    <a:pt x="1506" y="263"/>
                  </a:lnTo>
                  <a:lnTo>
                    <a:pt x="1518" y="276"/>
                  </a:lnTo>
                  <a:lnTo>
                    <a:pt x="1529" y="292"/>
                  </a:lnTo>
                  <a:lnTo>
                    <a:pt x="1536" y="307"/>
                  </a:lnTo>
                  <a:lnTo>
                    <a:pt x="1540" y="322"/>
                  </a:lnTo>
                  <a:lnTo>
                    <a:pt x="1543" y="333"/>
                  </a:lnTo>
                  <a:lnTo>
                    <a:pt x="1544" y="346"/>
                  </a:lnTo>
                  <a:lnTo>
                    <a:pt x="1546" y="363"/>
                  </a:lnTo>
                  <a:lnTo>
                    <a:pt x="1548" y="391"/>
                  </a:lnTo>
                  <a:lnTo>
                    <a:pt x="1551" y="412"/>
                  </a:lnTo>
                  <a:lnTo>
                    <a:pt x="1556" y="427"/>
                  </a:lnTo>
                  <a:lnTo>
                    <a:pt x="1455" y="427"/>
                  </a:lnTo>
                  <a:lnTo>
                    <a:pt x="1451" y="414"/>
                  </a:lnTo>
                  <a:lnTo>
                    <a:pt x="1448" y="394"/>
                  </a:lnTo>
                  <a:lnTo>
                    <a:pt x="1445" y="367"/>
                  </a:lnTo>
                  <a:lnTo>
                    <a:pt x="1442" y="344"/>
                  </a:lnTo>
                  <a:lnTo>
                    <a:pt x="1437" y="325"/>
                  </a:lnTo>
                  <a:lnTo>
                    <a:pt x="1432" y="310"/>
                  </a:lnTo>
                  <a:lnTo>
                    <a:pt x="1424" y="297"/>
                  </a:lnTo>
                  <a:lnTo>
                    <a:pt x="1414" y="288"/>
                  </a:lnTo>
                  <a:lnTo>
                    <a:pt x="1402" y="279"/>
                  </a:lnTo>
                  <a:lnTo>
                    <a:pt x="1383" y="271"/>
                  </a:lnTo>
                  <a:lnTo>
                    <a:pt x="1359" y="267"/>
                  </a:lnTo>
                  <a:lnTo>
                    <a:pt x="1331" y="266"/>
                  </a:lnTo>
                  <a:lnTo>
                    <a:pt x="1258" y="266"/>
                  </a:lnTo>
                  <a:close/>
                  <a:moveTo>
                    <a:pt x="1258" y="190"/>
                  </a:moveTo>
                  <a:lnTo>
                    <a:pt x="1384" y="190"/>
                  </a:lnTo>
                  <a:lnTo>
                    <a:pt x="1403" y="189"/>
                  </a:lnTo>
                  <a:lnTo>
                    <a:pt x="1419" y="187"/>
                  </a:lnTo>
                  <a:lnTo>
                    <a:pt x="1429" y="181"/>
                  </a:lnTo>
                  <a:lnTo>
                    <a:pt x="1438" y="172"/>
                  </a:lnTo>
                  <a:lnTo>
                    <a:pt x="1445" y="161"/>
                  </a:lnTo>
                  <a:lnTo>
                    <a:pt x="1449" y="148"/>
                  </a:lnTo>
                  <a:lnTo>
                    <a:pt x="1450" y="132"/>
                  </a:lnTo>
                  <a:lnTo>
                    <a:pt x="1448" y="114"/>
                  </a:lnTo>
                  <a:lnTo>
                    <a:pt x="1443" y="100"/>
                  </a:lnTo>
                  <a:lnTo>
                    <a:pt x="1433" y="89"/>
                  </a:lnTo>
                  <a:lnTo>
                    <a:pt x="1420" y="82"/>
                  </a:lnTo>
                  <a:lnTo>
                    <a:pt x="1411" y="80"/>
                  </a:lnTo>
                  <a:lnTo>
                    <a:pt x="1399" y="79"/>
                  </a:lnTo>
                  <a:lnTo>
                    <a:pt x="1384" y="78"/>
                  </a:lnTo>
                  <a:lnTo>
                    <a:pt x="1258" y="78"/>
                  </a:lnTo>
                  <a:lnTo>
                    <a:pt x="1258" y="190"/>
                  </a:lnTo>
                  <a:close/>
                  <a:moveTo>
                    <a:pt x="1802" y="0"/>
                  </a:moveTo>
                  <a:lnTo>
                    <a:pt x="1833" y="1"/>
                  </a:lnTo>
                  <a:lnTo>
                    <a:pt x="1862" y="5"/>
                  </a:lnTo>
                  <a:lnTo>
                    <a:pt x="1889" y="12"/>
                  </a:lnTo>
                  <a:lnTo>
                    <a:pt x="1914" y="22"/>
                  </a:lnTo>
                  <a:lnTo>
                    <a:pt x="1935" y="34"/>
                  </a:lnTo>
                  <a:lnTo>
                    <a:pt x="1953" y="48"/>
                  </a:lnTo>
                  <a:lnTo>
                    <a:pt x="1970" y="66"/>
                  </a:lnTo>
                  <a:lnTo>
                    <a:pt x="1983" y="85"/>
                  </a:lnTo>
                  <a:lnTo>
                    <a:pt x="1993" y="109"/>
                  </a:lnTo>
                  <a:lnTo>
                    <a:pt x="2003" y="143"/>
                  </a:lnTo>
                  <a:lnTo>
                    <a:pt x="2009" y="180"/>
                  </a:lnTo>
                  <a:lnTo>
                    <a:pt x="2012" y="221"/>
                  </a:lnTo>
                  <a:lnTo>
                    <a:pt x="2010" y="252"/>
                  </a:lnTo>
                  <a:lnTo>
                    <a:pt x="2006" y="282"/>
                  </a:lnTo>
                  <a:lnTo>
                    <a:pt x="1999" y="308"/>
                  </a:lnTo>
                  <a:lnTo>
                    <a:pt x="1990" y="333"/>
                  </a:lnTo>
                  <a:lnTo>
                    <a:pt x="1974" y="359"/>
                  </a:lnTo>
                  <a:lnTo>
                    <a:pt x="1954" y="381"/>
                  </a:lnTo>
                  <a:lnTo>
                    <a:pt x="1932" y="400"/>
                  </a:lnTo>
                  <a:lnTo>
                    <a:pt x="1906" y="413"/>
                  </a:lnTo>
                  <a:lnTo>
                    <a:pt x="1876" y="422"/>
                  </a:lnTo>
                  <a:lnTo>
                    <a:pt x="1844" y="427"/>
                  </a:lnTo>
                  <a:lnTo>
                    <a:pt x="1808" y="429"/>
                  </a:lnTo>
                  <a:lnTo>
                    <a:pt x="1774" y="428"/>
                  </a:lnTo>
                  <a:lnTo>
                    <a:pt x="1741" y="423"/>
                  </a:lnTo>
                  <a:lnTo>
                    <a:pt x="1712" y="415"/>
                  </a:lnTo>
                  <a:lnTo>
                    <a:pt x="1684" y="403"/>
                  </a:lnTo>
                  <a:lnTo>
                    <a:pt x="1663" y="390"/>
                  </a:lnTo>
                  <a:lnTo>
                    <a:pt x="1645" y="374"/>
                  </a:lnTo>
                  <a:lnTo>
                    <a:pt x="1629" y="355"/>
                  </a:lnTo>
                  <a:lnTo>
                    <a:pt x="1616" y="333"/>
                  </a:lnTo>
                  <a:lnTo>
                    <a:pt x="1605" y="307"/>
                  </a:lnTo>
                  <a:lnTo>
                    <a:pt x="1598" y="280"/>
                  </a:lnTo>
                  <a:lnTo>
                    <a:pt x="1593" y="250"/>
                  </a:lnTo>
                  <a:lnTo>
                    <a:pt x="1592" y="217"/>
                  </a:lnTo>
                  <a:lnTo>
                    <a:pt x="1594" y="179"/>
                  </a:lnTo>
                  <a:lnTo>
                    <a:pt x="1599" y="144"/>
                  </a:lnTo>
                  <a:lnTo>
                    <a:pt x="1607" y="113"/>
                  </a:lnTo>
                  <a:lnTo>
                    <a:pt x="1619" y="87"/>
                  </a:lnTo>
                  <a:lnTo>
                    <a:pt x="1634" y="63"/>
                  </a:lnTo>
                  <a:lnTo>
                    <a:pt x="1652" y="44"/>
                  </a:lnTo>
                  <a:lnTo>
                    <a:pt x="1674" y="28"/>
                  </a:lnTo>
                  <a:lnTo>
                    <a:pt x="1701" y="16"/>
                  </a:lnTo>
                  <a:lnTo>
                    <a:pt x="1730" y="7"/>
                  </a:lnTo>
                  <a:lnTo>
                    <a:pt x="1764" y="2"/>
                  </a:lnTo>
                  <a:lnTo>
                    <a:pt x="1802" y="0"/>
                  </a:lnTo>
                  <a:close/>
                  <a:moveTo>
                    <a:pt x="1803" y="71"/>
                  </a:moveTo>
                  <a:lnTo>
                    <a:pt x="1780" y="73"/>
                  </a:lnTo>
                  <a:lnTo>
                    <a:pt x="1759" y="78"/>
                  </a:lnTo>
                  <a:lnTo>
                    <a:pt x="1740" y="87"/>
                  </a:lnTo>
                  <a:lnTo>
                    <a:pt x="1725" y="98"/>
                  </a:lnTo>
                  <a:lnTo>
                    <a:pt x="1713" y="112"/>
                  </a:lnTo>
                  <a:lnTo>
                    <a:pt x="1704" y="131"/>
                  </a:lnTo>
                  <a:lnTo>
                    <a:pt x="1697" y="154"/>
                  </a:lnTo>
                  <a:lnTo>
                    <a:pt x="1693" y="181"/>
                  </a:lnTo>
                  <a:lnTo>
                    <a:pt x="1692" y="214"/>
                  </a:lnTo>
                  <a:lnTo>
                    <a:pt x="1694" y="249"/>
                  </a:lnTo>
                  <a:lnTo>
                    <a:pt x="1699" y="279"/>
                  </a:lnTo>
                  <a:lnTo>
                    <a:pt x="1707" y="304"/>
                  </a:lnTo>
                  <a:lnTo>
                    <a:pt x="1718" y="324"/>
                  </a:lnTo>
                  <a:lnTo>
                    <a:pt x="1734" y="339"/>
                  </a:lnTo>
                  <a:lnTo>
                    <a:pt x="1752" y="349"/>
                  </a:lnTo>
                  <a:lnTo>
                    <a:pt x="1775" y="356"/>
                  </a:lnTo>
                  <a:lnTo>
                    <a:pt x="1803" y="358"/>
                  </a:lnTo>
                  <a:lnTo>
                    <a:pt x="1829" y="356"/>
                  </a:lnTo>
                  <a:lnTo>
                    <a:pt x="1851" y="349"/>
                  </a:lnTo>
                  <a:lnTo>
                    <a:pt x="1870" y="339"/>
                  </a:lnTo>
                  <a:lnTo>
                    <a:pt x="1885" y="324"/>
                  </a:lnTo>
                  <a:lnTo>
                    <a:pt x="1897" y="303"/>
                  </a:lnTo>
                  <a:lnTo>
                    <a:pt x="1905" y="279"/>
                  </a:lnTo>
                  <a:lnTo>
                    <a:pt x="1910" y="249"/>
                  </a:lnTo>
                  <a:lnTo>
                    <a:pt x="1912" y="215"/>
                  </a:lnTo>
                  <a:lnTo>
                    <a:pt x="1910" y="184"/>
                  </a:lnTo>
                  <a:lnTo>
                    <a:pt x="1906" y="157"/>
                  </a:lnTo>
                  <a:lnTo>
                    <a:pt x="1900" y="133"/>
                  </a:lnTo>
                  <a:lnTo>
                    <a:pt x="1891" y="113"/>
                  </a:lnTo>
                  <a:lnTo>
                    <a:pt x="1879" y="98"/>
                  </a:lnTo>
                  <a:lnTo>
                    <a:pt x="1864" y="87"/>
                  </a:lnTo>
                  <a:lnTo>
                    <a:pt x="1847" y="78"/>
                  </a:lnTo>
                  <a:lnTo>
                    <a:pt x="1826" y="73"/>
                  </a:lnTo>
                  <a:lnTo>
                    <a:pt x="1803" y="71"/>
                  </a:lnTo>
                  <a:close/>
                  <a:moveTo>
                    <a:pt x="2155" y="116"/>
                  </a:moveTo>
                  <a:lnTo>
                    <a:pt x="2155" y="427"/>
                  </a:lnTo>
                  <a:lnTo>
                    <a:pt x="2069" y="427"/>
                  </a:lnTo>
                  <a:lnTo>
                    <a:pt x="2069" y="3"/>
                  </a:lnTo>
                  <a:lnTo>
                    <a:pt x="2184" y="3"/>
                  </a:lnTo>
                  <a:lnTo>
                    <a:pt x="2353" y="318"/>
                  </a:lnTo>
                  <a:lnTo>
                    <a:pt x="2353" y="3"/>
                  </a:lnTo>
                  <a:lnTo>
                    <a:pt x="2439" y="3"/>
                  </a:lnTo>
                  <a:lnTo>
                    <a:pt x="2439" y="427"/>
                  </a:lnTo>
                  <a:lnTo>
                    <a:pt x="2328" y="427"/>
                  </a:lnTo>
                  <a:lnTo>
                    <a:pt x="2155" y="116"/>
                  </a:lnTo>
                  <a:close/>
                </a:path>
              </a:pathLst>
            </a:custGeom>
            <a:solidFill>
              <a:srgbClr val="70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9" name="Freeform 14"/>
            <p:cNvSpPr>
              <a:spLocks noEditPoints="1"/>
            </p:cNvSpPr>
            <p:nvPr userDrawn="1"/>
          </p:nvSpPr>
          <p:spPr bwMode="auto">
            <a:xfrm>
              <a:off x="5380284" y="4674281"/>
              <a:ext cx="1218175" cy="100149"/>
            </a:xfrm>
            <a:custGeom>
              <a:avLst/>
              <a:gdLst>
                <a:gd name="T0" fmla="*/ 2147483647 w 2304"/>
                <a:gd name="T1" fmla="*/ 2147483647 h 187"/>
                <a:gd name="T2" fmla="*/ 2147483647 w 2304"/>
                <a:gd name="T3" fmla="*/ 2147483647 h 187"/>
                <a:gd name="T4" fmla="*/ 2147483647 w 2304"/>
                <a:gd name="T5" fmla="*/ 2147483647 h 187"/>
                <a:gd name="T6" fmla="*/ 2147483647 w 2304"/>
                <a:gd name="T7" fmla="*/ 2147483647 h 187"/>
                <a:gd name="T8" fmla="*/ 2147483647 w 2304"/>
                <a:gd name="T9" fmla="*/ 2147483647 h 187"/>
                <a:gd name="T10" fmla="*/ 2147483647 w 2304"/>
                <a:gd name="T11" fmla="*/ 2147483647 h 187"/>
                <a:gd name="T12" fmla="*/ 2147483647 w 2304"/>
                <a:gd name="T13" fmla="*/ 2147483647 h 187"/>
                <a:gd name="T14" fmla="*/ 2147483647 w 2304"/>
                <a:gd name="T15" fmla="*/ 2147483647 h 187"/>
                <a:gd name="T16" fmla="*/ 2147483647 w 2304"/>
                <a:gd name="T17" fmla="*/ 2147483647 h 187"/>
                <a:gd name="T18" fmla="*/ 2147483647 w 2304"/>
                <a:gd name="T19" fmla="*/ 2147483647 h 187"/>
                <a:gd name="T20" fmla="*/ 2147483647 w 2304"/>
                <a:gd name="T21" fmla="*/ 2147483647 h 187"/>
                <a:gd name="T22" fmla="*/ 2147483647 w 2304"/>
                <a:gd name="T23" fmla="*/ 2147483647 h 187"/>
                <a:gd name="T24" fmla="*/ 2147483647 w 2304"/>
                <a:gd name="T25" fmla="*/ 2147483647 h 187"/>
                <a:gd name="T26" fmla="*/ 2147483647 w 2304"/>
                <a:gd name="T27" fmla="*/ 2147483647 h 187"/>
                <a:gd name="T28" fmla="*/ 2147483647 w 2304"/>
                <a:gd name="T29" fmla="*/ 2147483647 h 187"/>
                <a:gd name="T30" fmla="*/ 2147483647 w 2304"/>
                <a:gd name="T31" fmla="*/ 2147483647 h 187"/>
                <a:gd name="T32" fmla="*/ 2147483647 w 2304"/>
                <a:gd name="T33" fmla="*/ 2147483647 h 187"/>
                <a:gd name="T34" fmla="*/ 2147483647 w 2304"/>
                <a:gd name="T35" fmla="*/ 2147483647 h 187"/>
                <a:gd name="T36" fmla="*/ 2147483647 w 2304"/>
                <a:gd name="T37" fmla="*/ 2147483647 h 187"/>
                <a:gd name="T38" fmla="*/ 2147483647 w 2304"/>
                <a:gd name="T39" fmla="*/ 2147483647 h 187"/>
                <a:gd name="T40" fmla="*/ 2147483647 w 2304"/>
                <a:gd name="T41" fmla="*/ 2147483647 h 187"/>
                <a:gd name="T42" fmla="*/ 2147483647 w 2304"/>
                <a:gd name="T43" fmla="*/ 2147483647 h 187"/>
                <a:gd name="T44" fmla="*/ 2147483647 w 2304"/>
                <a:gd name="T45" fmla="*/ 2147483647 h 187"/>
                <a:gd name="T46" fmla="*/ 2147483647 w 2304"/>
                <a:gd name="T47" fmla="*/ 2147483647 h 187"/>
                <a:gd name="T48" fmla="*/ 2147483647 w 2304"/>
                <a:gd name="T49" fmla="*/ 2147483647 h 187"/>
                <a:gd name="T50" fmla="*/ 2147483647 w 2304"/>
                <a:gd name="T51" fmla="*/ 2147483647 h 187"/>
                <a:gd name="T52" fmla="*/ 2147483647 w 2304"/>
                <a:gd name="T53" fmla="*/ 2147483647 h 187"/>
                <a:gd name="T54" fmla="*/ 2147483647 w 2304"/>
                <a:gd name="T55" fmla="*/ 2147483647 h 187"/>
                <a:gd name="T56" fmla="*/ 2147483647 w 2304"/>
                <a:gd name="T57" fmla="*/ 2147483647 h 187"/>
                <a:gd name="T58" fmla="*/ 2147483647 w 2304"/>
                <a:gd name="T59" fmla="*/ 2147483647 h 187"/>
                <a:gd name="T60" fmla="*/ 2147483647 w 2304"/>
                <a:gd name="T61" fmla="*/ 2147483647 h 187"/>
                <a:gd name="T62" fmla="*/ 2147483647 w 2304"/>
                <a:gd name="T63" fmla="*/ 2147483647 h 187"/>
                <a:gd name="T64" fmla="*/ 2147483647 w 2304"/>
                <a:gd name="T65" fmla="*/ 2147483647 h 187"/>
                <a:gd name="T66" fmla="*/ 2147483647 w 2304"/>
                <a:gd name="T67" fmla="*/ 2147483647 h 187"/>
                <a:gd name="T68" fmla="*/ 2147483647 w 2304"/>
                <a:gd name="T69" fmla="*/ 2147483647 h 187"/>
                <a:gd name="T70" fmla="*/ 2147483647 w 2304"/>
                <a:gd name="T71" fmla="*/ 2147483647 h 187"/>
                <a:gd name="T72" fmla="*/ 2147483647 w 2304"/>
                <a:gd name="T73" fmla="*/ 2147483647 h 187"/>
                <a:gd name="T74" fmla="*/ 2147483647 w 2304"/>
                <a:gd name="T75" fmla="*/ 2147483647 h 187"/>
                <a:gd name="T76" fmla="*/ 2147483647 w 2304"/>
                <a:gd name="T77" fmla="*/ 2147483647 h 187"/>
                <a:gd name="T78" fmla="*/ 2147483647 w 2304"/>
                <a:gd name="T79" fmla="*/ 2147483647 h 187"/>
                <a:gd name="T80" fmla="*/ 2147483647 w 2304"/>
                <a:gd name="T81" fmla="*/ 2147483647 h 187"/>
                <a:gd name="T82" fmla="*/ 2147483647 w 2304"/>
                <a:gd name="T83" fmla="*/ 2147483647 h 187"/>
                <a:gd name="T84" fmla="*/ 2147483647 w 2304"/>
                <a:gd name="T85" fmla="*/ 2147483647 h 187"/>
                <a:gd name="T86" fmla="*/ 2147483647 w 2304"/>
                <a:gd name="T87" fmla="*/ 2147483647 h 187"/>
                <a:gd name="T88" fmla="*/ 2147483647 w 2304"/>
                <a:gd name="T89" fmla="*/ 2147483647 h 187"/>
                <a:gd name="T90" fmla="*/ 2147483647 w 2304"/>
                <a:gd name="T91" fmla="*/ 2147483647 h 187"/>
                <a:gd name="T92" fmla="*/ 2147483647 w 2304"/>
                <a:gd name="T93" fmla="*/ 2147483647 h 187"/>
                <a:gd name="T94" fmla="*/ 2147483647 w 2304"/>
                <a:gd name="T95" fmla="*/ 2147483647 h 187"/>
                <a:gd name="T96" fmla="*/ 2147483647 w 2304"/>
                <a:gd name="T97" fmla="*/ 2147483647 h 187"/>
                <a:gd name="T98" fmla="*/ 2147483647 w 2304"/>
                <a:gd name="T99" fmla="*/ 2147483647 h 187"/>
                <a:gd name="T100" fmla="*/ 2147483647 w 2304"/>
                <a:gd name="T101" fmla="*/ 2147483647 h 187"/>
                <a:gd name="T102" fmla="*/ 2147483647 w 2304"/>
                <a:gd name="T103" fmla="*/ 2147483647 h 187"/>
                <a:gd name="T104" fmla="*/ 2147483647 w 2304"/>
                <a:gd name="T105" fmla="*/ 2147483647 h 187"/>
                <a:gd name="T106" fmla="*/ 2147483647 w 2304"/>
                <a:gd name="T107" fmla="*/ 2147483647 h 187"/>
                <a:gd name="T108" fmla="*/ 2147483647 w 2304"/>
                <a:gd name="T109" fmla="*/ 2147483647 h 187"/>
                <a:gd name="T110" fmla="*/ 2147483647 w 2304"/>
                <a:gd name="T111" fmla="*/ 2147483647 h 187"/>
                <a:gd name="T112" fmla="*/ 2147483647 w 2304"/>
                <a:gd name="T113" fmla="*/ 2147483647 h 187"/>
                <a:gd name="T114" fmla="*/ 2147483647 w 2304"/>
                <a:gd name="T115" fmla="*/ 2147483647 h 187"/>
                <a:gd name="T116" fmla="*/ 2147483647 w 2304"/>
                <a:gd name="T117" fmla="*/ 2147483647 h 18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04" h="187">
                  <a:moveTo>
                    <a:pt x="29" y="118"/>
                  </a:moveTo>
                  <a:lnTo>
                    <a:pt x="29" y="185"/>
                  </a:lnTo>
                  <a:lnTo>
                    <a:pt x="0" y="185"/>
                  </a:lnTo>
                  <a:lnTo>
                    <a:pt x="0" y="2"/>
                  </a:lnTo>
                  <a:lnTo>
                    <a:pt x="81" y="2"/>
                  </a:lnTo>
                  <a:lnTo>
                    <a:pt x="100" y="3"/>
                  </a:lnTo>
                  <a:lnTo>
                    <a:pt x="112" y="5"/>
                  </a:lnTo>
                  <a:lnTo>
                    <a:pt x="123" y="11"/>
                  </a:lnTo>
                  <a:lnTo>
                    <a:pt x="132" y="18"/>
                  </a:lnTo>
                  <a:lnTo>
                    <a:pt x="139" y="28"/>
                  </a:lnTo>
                  <a:lnTo>
                    <a:pt x="144" y="42"/>
                  </a:lnTo>
                  <a:lnTo>
                    <a:pt x="146" y="60"/>
                  </a:lnTo>
                  <a:lnTo>
                    <a:pt x="144" y="79"/>
                  </a:lnTo>
                  <a:lnTo>
                    <a:pt x="137" y="95"/>
                  </a:lnTo>
                  <a:lnTo>
                    <a:pt x="127" y="107"/>
                  </a:lnTo>
                  <a:lnTo>
                    <a:pt x="118" y="113"/>
                  </a:lnTo>
                  <a:lnTo>
                    <a:pt x="107" y="116"/>
                  </a:lnTo>
                  <a:lnTo>
                    <a:pt x="93" y="117"/>
                  </a:lnTo>
                  <a:lnTo>
                    <a:pt x="76" y="118"/>
                  </a:lnTo>
                  <a:lnTo>
                    <a:pt x="29" y="118"/>
                  </a:lnTo>
                  <a:close/>
                  <a:moveTo>
                    <a:pt x="29" y="95"/>
                  </a:moveTo>
                  <a:lnTo>
                    <a:pt x="78" y="95"/>
                  </a:lnTo>
                  <a:lnTo>
                    <a:pt x="90" y="94"/>
                  </a:lnTo>
                  <a:lnTo>
                    <a:pt x="99" y="92"/>
                  </a:lnTo>
                  <a:lnTo>
                    <a:pt x="105" y="87"/>
                  </a:lnTo>
                  <a:lnTo>
                    <a:pt x="111" y="80"/>
                  </a:lnTo>
                  <a:lnTo>
                    <a:pt x="114" y="71"/>
                  </a:lnTo>
                  <a:lnTo>
                    <a:pt x="115" y="59"/>
                  </a:lnTo>
                  <a:lnTo>
                    <a:pt x="113" y="45"/>
                  </a:lnTo>
                  <a:lnTo>
                    <a:pt x="105" y="33"/>
                  </a:lnTo>
                  <a:lnTo>
                    <a:pt x="99" y="28"/>
                  </a:lnTo>
                  <a:lnTo>
                    <a:pt x="89" y="26"/>
                  </a:lnTo>
                  <a:lnTo>
                    <a:pt x="76" y="25"/>
                  </a:lnTo>
                  <a:lnTo>
                    <a:pt x="29" y="25"/>
                  </a:lnTo>
                  <a:lnTo>
                    <a:pt x="29" y="95"/>
                  </a:lnTo>
                  <a:close/>
                  <a:moveTo>
                    <a:pt x="257" y="0"/>
                  </a:moveTo>
                  <a:lnTo>
                    <a:pt x="281" y="2"/>
                  </a:lnTo>
                  <a:lnTo>
                    <a:pt x="301" y="7"/>
                  </a:lnTo>
                  <a:lnTo>
                    <a:pt x="317" y="17"/>
                  </a:lnTo>
                  <a:lnTo>
                    <a:pt x="329" y="30"/>
                  </a:lnTo>
                  <a:lnTo>
                    <a:pt x="337" y="48"/>
                  </a:lnTo>
                  <a:lnTo>
                    <a:pt x="342" y="69"/>
                  </a:lnTo>
                  <a:lnTo>
                    <a:pt x="343" y="94"/>
                  </a:lnTo>
                  <a:lnTo>
                    <a:pt x="342" y="117"/>
                  </a:lnTo>
                  <a:lnTo>
                    <a:pt x="337" y="137"/>
                  </a:lnTo>
                  <a:lnTo>
                    <a:pt x="329" y="153"/>
                  </a:lnTo>
                  <a:lnTo>
                    <a:pt x="318" y="167"/>
                  </a:lnTo>
                  <a:lnTo>
                    <a:pt x="305" y="175"/>
                  </a:lnTo>
                  <a:lnTo>
                    <a:pt x="291" y="182"/>
                  </a:lnTo>
                  <a:lnTo>
                    <a:pt x="273" y="186"/>
                  </a:lnTo>
                  <a:lnTo>
                    <a:pt x="253" y="187"/>
                  </a:lnTo>
                  <a:lnTo>
                    <a:pt x="231" y="186"/>
                  </a:lnTo>
                  <a:lnTo>
                    <a:pt x="213" y="181"/>
                  </a:lnTo>
                  <a:lnTo>
                    <a:pt x="197" y="173"/>
                  </a:lnTo>
                  <a:lnTo>
                    <a:pt x="185" y="161"/>
                  </a:lnTo>
                  <a:lnTo>
                    <a:pt x="177" y="149"/>
                  </a:lnTo>
                  <a:lnTo>
                    <a:pt x="171" y="132"/>
                  </a:lnTo>
                  <a:lnTo>
                    <a:pt x="167" y="114"/>
                  </a:lnTo>
                  <a:lnTo>
                    <a:pt x="166" y="94"/>
                  </a:lnTo>
                  <a:lnTo>
                    <a:pt x="167" y="74"/>
                  </a:lnTo>
                  <a:lnTo>
                    <a:pt x="171" y="56"/>
                  </a:lnTo>
                  <a:lnTo>
                    <a:pt x="178" y="39"/>
                  </a:lnTo>
                  <a:lnTo>
                    <a:pt x="186" y="26"/>
                  </a:lnTo>
                  <a:lnTo>
                    <a:pt x="200" y="15"/>
                  </a:lnTo>
                  <a:lnTo>
                    <a:pt x="215" y="6"/>
                  </a:lnTo>
                  <a:lnTo>
                    <a:pt x="234" y="2"/>
                  </a:lnTo>
                  <a:lnTo>
                    <a:pt x="257" y="0"/>
                  </a:lnTo>
                  <a:close/>
                  <a:moveTo>
                    <a:pt x="256" y="23"/>
                  </a:moveTo>
                  <a:lnTo>
                    <a:pt x="238" y="25"/>
                  </a:lnTo>
                  <a:lnTo>
                    <a:pt x="224" y="29"/>
                  </a:lnTo>
                  <a:lnTo>
                    <a:pt x="213" y="38"/>
                  </a:lnTo>
                  <a:lnTo>
                    <a:pt x="205" y="49"/>
                  </a:lnTo>
                  <a:lnTo>
                    <a:pt x="201" y="61"/>
                  </a:lnTo>
                  <a:lnTo>
                    <a:pt x="199" y="75"/>
                  </a:lnTo>
                  <a:lnTo>
                    <a:pt x="197" y="93"/>
                  </a:lnTo>
                  <a:lnTo>
                    <a:pt x="199" y="114"/>
                  </a:lnTo>
                  <a:lnTo>
                    <a:pt x="202" y="131"/>
                  </a:lnTo>
                  <a:lnTo>
                    <a:pt x="208" y="145"/>
                  </a:lnTo>
                  <a:lnTo>
                    <a:pt x="216" y="153"/>
                  </a:lnTo>
                  <a:lnTo>
                    <a:pt x="227" y="160"/>
                  </a:lnTo>
                  <a:lnTo>
                    <a:pt x="240" y="163"/>
                  </a:lnTo>
                  <a:lnTo>
                    <a:pt x="256" y="164"/>
                  </a:lnTo>
                  <a:lnTo>
                    <a:pt x="273" y="163"/>
                  </a:lnTo>
                  <a:lnTo>
                    <a:pt x="287" y="158"/>
                  </a:lnTo>
                  <a:lnTo>
                    <a:pt x="298" y="150"/>
                  </a:lnTo>
                  <a:lnTo>
                    <a:pt x="306" y="138"/>
                  </a:lnTo>
                  <a:lnTo>
                    <a:pt x="309" y="127"/>
                  </a:lnTo>
                  <a:lnTo>
                    <a:pt x="312" y="113"/>
                  </a:lnTo>
                  <a:lnTo>
                    <a:pt x="313" y="95"/>
                  </a:lnTo>
                  <a:lnTo>
                    <a:pt x="312" y="74"/>
                  </a:lnTo>
                  <a:lnTo>
                    <a:pt x="308" y="57"/>
                  </a:lnTo>
                  <a:lnTo>
                    <a:pt x="303" y="45"/>
                  </a:lnTo>
                  <a:lnTo>
                    <a:pt x="295" y="35"/>
                  </a:lnTo>
                  <a:lnTo>
                    <a:pt x="284" y="28"/>
                  </a:lnTo>
                  <a:lnTo>
                    <a:pt x="271" y="24"/>
                  </a:lnTo>
                  <a:lnTo>
                    <a:pt x="256" y="23"/>
                  </a:lnTo>
                  <a:close/>
                  <a:moveTo>
                    <a:pt x="371" y="2"/>
                  </a:moveTo>
                  <a:lnTo>
                    <a:pt x="399" y="2"/>
                  </a:lnTo>
                  <a:lnTo>
                    <a:pt x="399" y="108"/>
                  </a:lnTo>
                  <a:lnTo>
                    <a:pt x="401" y="124"/>
                  </a:lnTo>
                  <a:lnTo>
                    <a:pt x="402" y="135"/>
                  </a:lnTo>
                  <a:lnTo>
                    <a:pt x="404" y="143"/>
                  </a:lnTo>
                  <a:lnTo>
                    <a:pt x="406" y="147"/>
                  </a:lnTo>
                  <a:lnTo>
                    <a:pt x="408" y="149"/>
                  </a:lnTo>
                  <a:lnTo>
                    <a:pt x="418" y="157"/>
                  </a:lnTo>
                  <a:lnTo>
                    <a:pt x="432" y="161"/>
                  </a:lnTo>
                  <a:lnTo>
                    <a:pt x="449" y="162"/>
                  </a:lnTo>
                  <a:lnTo>
                    <a:pt x="487" y="162"/>
                  </a:lnTo>
                  <a:lnTo>
                    <a:pt x="487" y="185"/>
                  </a:lnTo>
                  <a:lnTo>
                    <a:pt x="442" y="185"/>
                  </a:lnTo>
                  <a:lnTo>
                    <a:pt x="424" y="184"/>
                  </a:lnTo>
                  <a:lnTo>
                    <a:pt x="408" y="181"/>
                  </a:lnTo>
                  <a:lnTo>
                    <a:pt x="397" y="176"/>
                  </a:lnTo>
                  <a:lnTo>
                    <a:pt x="386" y="168"/>
                  </a:lnTo>
                  <a:lnTo>
                    <a:pt x="379" y="158"/>
                  </a:lnTo>
                  <a:lnTo>
                    <a:pt x="374" y="146"/>
                  </a:lnTo>
                  <a:lnTo>
                    <a:pt x="372" y="131"/>
                  </a:lnTo>
                  <a:lnTo>
                    <a:pt x="371" y="112"/>
                  </a:lnTo>
                  <a:lnTo>
                    <a:pt x="371" y="2"/>
                  </a:lnTo>
                  <a:close/>
                  <a:moveTo>
                    <a:pt x="514" y="185"/>
                  </a:moveTo>
                  <a:lnTo>
                    <a:pt x="514" y="162"/>
                  </a:lnTo>
                  <a:lnTo>
                    <a:pt x="593" y="162"/>
                  </a:lnTo>
                  <a:lnTo>
                    <a:pt x="608" y="161"/>
                  </a:lnTo>
                  <a:lnTo>
                    <a:pt x="619" y="158"/>
                  </a:lnTo>
                  <a:lnTo>
                    <a:pt x="626" y="151"/>
                  </a:lnTo>
                  <a:lnTo>
                    <a:pt x="630" y="143"/>
                  </a:lnTo>
                  <a:lnTo>
                    <a:pt x="631" y="134"/>
                  </a:lnTo>
                  <a:lnTo>
                    <a:pt x="629" y="122"/>
                  </a:lnTo>
                  <a:lnTo>
                    <a:pt x="625" y="113"/>
                  </a:lnTo>
                  <a:lnTo>
                    <a:pt x="616" y="107"/>
                  </a:lnTo>
                  <a:lnTo>
                    <a:pt x="609" y="106"/>
                  </a:lnTo>
                  <a:lnTo>
                    <a:pt x="600" y="105"/>
                  </a:lnTo>
                  <a:lnTo>
                    <a:pt x="572" y="105"/>
                  </a:lnTo>
                  <a:lnTo>
                    <a:pt x="553" y="104"/>
                  </a:lnTo>
                  <a:lnTo>
                    <a:pt x="538" y="101"/>
                  </a:lnTo>
                  <a:lnTo>
                    <a:pt x="527" y="96"/>
                  </a:lnTo>
                  <a:lnTo>
                    <a:pt x="516" y="86"/>
                  </a:lnTo>
                  <a:lnTo>
                    <a:pt x="509" y="73"/>
                  </a:lnTo>
                  <a:lnTo>
                    <a:pt x="507" y="57"/>
                  </a:lnTo>
                  <a:lnTo>
                    <a:pt x="509" y="40"/>
                  </a:lnTo>
                  <a:lnTo>
                    <a:pt x="516" y="26"/>
                  </a:lnTo>
                  <a:lnTo>
                    <a:pt x="522" y="18"/>
                  </a:lnTo>
                  <a:lnTo>
                    <a:pt x="530" y="12"/>
                  </a:lnTo>
                  <a:lnTo>
                    <a:pt x="539" y="7"/>
                  </a:lnTo>
                  <a:lnTo>
                    <a:pt x="549" y="4"/>
                  </a:lnTo>
                  <a:lnTo>
                    <a:pt x="562" y="3"/>
                  </a:lnTo>
                  <a:lnTo>
                    <a:pt x="578" y="2"/>
                  </a:lnTo>
                  <a:lnTo>
                    <a:pt x="654" y="2"/>
                  </a:lnTo>
                  <a:lnTo>
                    <a:pt x="654" y="25"/>
                  </a:lnTo>
                  <a:lnTo>
                    <a:pt x="578" y="25"/>
                  </a:lnTo>
                  <a:lnTo>
                    <a:pt x="567" y="26"/>
                  </a:lnTo>
                  <a:lnTo>
                    <a:pt x="560" y="26"/>
                  </a:lnTo>
                  <a:lnTo>
                    <a:pt x="549" y="30"/>
                  </a:lnTo>
                  <a:lnTo>
                    <a:pt x="543" y="36"/>
                  </a:lnTo>
                  <a:lnTo>
                    <a:pt x="539" y="44"/>
                  </a:lnTo>
                  <a:lnTo>
                    <a:pt x="538" y="52"/>
                  </a:lnTo>
                  <a:lnTo>
                    <a:pt x="539" y="61"/>
                  </a:lnTo>
                  <a:lnTo>
                    <a:pt x="542" y="68"/>
                  </a:lnTo>
                  <a:lnTo>
                    <a:pt x="548" y="72"/>
                  </a:lnTo>
                  <a:lnTo>
                    <a:pt x="555" y="75"/>
                  </a:lnTo>
                  <a:lnTo>
                    <a:pt x="565" y="78"/>
                  </a:lnTo>
                  <a:lnTo>
                    <a:pt x="578" y="79"/>
                  </a:lnTo>
                  <a:lnTo>
                    <a:pt x="604" y="79"/>
                  </a:lnTo>
                  <a:lnTo>
                    <a:pt x="616" y="80"/>
                  </a:lnTo>
                  <a:lnTo>
                    <a:pt x="625" y="81"/>
                  </a:lnTo>
                  <a:lnTo>
                    <a:pt x="636" y="83"/>
                  </a:lnTo>
                  <a:lnTo>
                    <a:pt x="643" y="89"/>
                  </a:lnTo>
                  <a:lnTo>
                    <a:pt x="652" y="96"/>
                  </a:lnTo>
                  <a:lnTo>
                    <a:pt x="658" y="107"/>
                  </a:lnTo>
                  <a:lnTo>
                    <a:pt x="662" y="119"/>
                  </a:lnTo>
                  <a:lnTo>
                    <a:pt x="663" y="132"/>
                  </a:lnTo>
                  <a:lnTo>
                    <a:pt x="662" y="148"/>
                  </a:lnTo>
                  <a:lnTo>
                    <a:pt x="656" y="161"/>
                  </a:lnTo>
                  <a:lnTo>
                    <a:pt x="649" y="171"/>
                  </a:lnTo>
                  <a:lnTo>
                    <a:pt x="637" y="179"/>
                  </a:lnTo>
                  <a:lnTo>
                    <a:pt x="629" y="182"/>
                  </a:lnTo>
                  <a:lnTo>
                    <a:pt x="619" y="184"/>
                  </a:lnTo>
                  <a:lnTo>
                    <a:pt x="607" y="185"/>
                  </a:lnTo>
                  <a:lnTo>
                    <a:pt x="589" y="185"/>
                  </a:lnTo>
                  <a:lnTo>
                    <a:pt x="514" y="185"/>
                  </a:lnTo>
                  <a:close/>
                  <a:moveTo>
                    <a:pt x="718" y="2"/>
                  </a:moveTo>
                  <a:lnTo>
                    <a:pt x="718" y="185"/>
                  </a:lnTo>
                  <a:lnTo>
                    <a:pt x="688" y="185"/>
                  </a:lnTo>
                  <a:lnTo>
                    <a:pt x="688" y="2"/>
                  </a:lnTo>
                  <a:lnTo>
                    <a:pt x="718" y="2"/>
                  </a:lnTo>
                  <a:close/>
                  <a:moveTo>
                    <a:pt x="718" y="92"/>
                  </a:moveTo>
                  <a:lnTo>
                    <a:pt x="807" y="2"/>
                  </a:lnTo>
                  <a:lnTo>
                    <a:pt x="842" y="2"/>
                  </a:lnTo>
                  <a:lnTo>
                    <a:pt x="749" y="91"/>
                  </a:lnTo>
                  <a:lnTo>
                    <a:pt x="848" y="185"/>
                  </a:lnTo>
                  <a:lnTo>
                    <a:pt x="808" y="185"/>
                  </a:lnTo>
                  <a:lnTo>
                    <a:pt x="718" y="92"/>
                  </a:lnTo>
                  <a:close/>
                  <a:moveTo>
                    <a:pt x="857" y="185"/>
                  </a:moveTo>
                  <a:lnTo>
                    <a:pt x="933" y="2"/>
                  </a:lnTo>
                  <a:lnTo>
                    <a:pt x="972" y="2"/>
                  </a:lnTo>
                  <a:lnTo>
                    <a:pt x="1045" y="185"/>
                  </a:lnTo>
                  <a:lnTo>
                    <a:pt x="1013" y="185"/>
                  </a:lnTo>
                  <a:lnTo>
                    <a:pt x="995" y="137"/>
                  </a:lnTo>
                  <a:lnTo>
                    <a:pt x="908" y="137"/>
                  </a:lnTo>
                  <a:lnTo>
                    <a:pt x="889" y="185"/>
                  </a:lnTo>
                  <a:lnTo>
                    <a:pt x="857" y="185"/>
                  </a:lnTo>
                  <a:close/>
                  <a:moveTo>
                    <a:pt x="952" y="24"/>
                  </a:moveTo>
                  <a:lnTo>
                    <a:pt x="917" y="114"/>
                  </a:lnTo>
                  <a:lnTo>
                    <a:pt x="986" y="114"/>
                  </a:lnTo>
                  <a:lnTo>
                    <a:pt x="952" y="24"/>
                  </a:lnTo>
                  <a:close/>
                  <a:moveTo>
                    <a:pt x="1282" y="2"/>
                  </a:moveTo>
                  <a:lnTo>
                    <a:pt x="1282" y="25"/>
                  </a:lnTo>
                  <a:lnTo>
                    <a:pt x="1230" y="25"/>
                  </a:lnTo>
                  <a:lnTo>
                    <a:pt x="1217" y="26"/>
                  </a:lnTo>
                  <a:lnTo>
                    <a:pt x="1207" y="27"/>
                  </a:lnTo>
                  <a:lnTo>
                    <a:pt x="1202" y="28"/>
                  </a:lnTo>
                  <a:lnTo>
                    <a:pt x="1199" y="29"/>
                  </a:lnTo>
                  <a:lnTo>
                    <a:pt x="1195" y="31"/>
                  </a:lnTo>
                  <a:lnTo>
                    <a:pt x="1184" y="42"/>
                  </a:lnTo>
                  <a:lnTo>
                    <a:pt x="1178" y="52"/>
                  </a:lnTo>
                  <a:lnTo>
                    <a:pt x="1175" y="65"/>
                  </a:lnTo>
                  <a:lnTo>
                    <a:pt x="1173" y="81"/>
                  </a:lnTo>
                  <a:lnTo>
                    <a:pt x="1282" y="81"/>
                  </a:lnTo>
                  <a:lnTo>
                    <a:pt x="1282" y="104"/>
                  </a:lnTo>
                  <a:lnTo>
                    <a:pt x="1173" y="104"/>
                  </a:lnTo>
                  <a:lnTo>
                    <a:pt x="1175" y="123"/>
                  </a:lnTo>
                  <a:lnTo>
                    <a:pt x="1181" y="140"/>
                  </a:lnTo>
                  <a:lnTo>
                    <a:pt x="1189" y="150"/>
                  </a:lnTo>
                  <a:lnTo>
                    <a:pt x="1199" y="157"/>
                  </a:lnTo>
                  <a:lnTo>
                    <a:pt x="1211" y="161"/>
                  </a:lnTo>
                  <a:lnTo>
                    <a:pt x="1228" y="162"/>
                  </a:lnTo>
                  <a:lnTo>
                    <a:pt x="1282" y="162"/>
                  </a:lnTo>
                  <a:lnTo>
                    <a:pt x="1282" y="185"/>
                  </a:lnTo>
                  <a:lnTo>
                    <a:pt x="1222" y="185"/>
                  </a:lnTo>
                  <a:lnTo>
                    <a:pt x="1201" y="184"/>
                  </a:lnTo>
                  <a:lnTo>
                    <a:pt x="1185" y="180"/>
                  </a:lnTo>
                  <a:lnTo>
                    <a:pt x="1173" y="174"/>
                  </a:lnTo>
                  <a:lnTo>
                    <a:pt x="1163" y="165"/>
                  </a:lnTo>
                  <a:lnTo>
                    <a:pt x="1154" y="153"/>
                  </a:lnTo>
                  <a:lnTo>
                    <a:pt x="1147" y="139"/>
                  </a:lnTo>
                  <a:lnTo>
                    <a:pt x="1143" y="120"/>
                  </a:lnTo>
                  <a:lnTo>
                    <a:pt x="1141" y="97"/>
                  </a:lnTo>
                  <a:lnTo>
                    <a:pt x="1142" y="76"/>
                  </a:lnTo>
                  <a:lnTo>
                    <a:pt x="1145" y="59"/>
                  </a:lnTo>
                  <a:lnTo>
                    <a:pt x="1151" y="44"/>
                  </a:lnTo>
                  <a:lnTo>
                    <a:pt x="1159" y="29"/>
                  </a:lnTo>
                  <a:lnTo>
                    <a:pt x="1169" y="19"/>
                  </a:lnTo>
                  <a:lnTo>
                    <a:pt x="1180" y="12"/>
                  </a:lnTo>
                  <a:lnTo>
                    <a:pt x="1195" y="6"/>
                  </a:lnTo>
                  <a:lnTo>
                    <a:pt x="1211" y="3"/>
                  </a:lnTo>
                  <a:lnTo>
                    <a:pt x="1231" y="2"/>
                  </a:lnTo>
                  <a:lnTo>
                    <a:pt x="1282" y="2"/>
                  </a:lnTo>
                  <a:close/>
                  <a:moveTo>
                    <a:pt x="1347" y="39"/>
                  </a:moveTo>
                  <a:lnTo>
                    <a:pt x="1347" y="185"/>
                  </a:lnTo>
                  <a:lnTo>
                    <a:pt x="1320" y="185"/>
                  </a:lnTo>
                  <a:lnTo>
                    <a:pt x="1320" y="2"/>
                  </a:lnTo>
                  <a:lnTo>
                    <a:pt x="1354" y="2"/>
                  </a:lnTo>
                  <a:lnTo>
                    <a:pt x="1448" y="149"/>
                  </a:lnTo>
                  <a:lnTo>
                    <a:pt x="1448" y="2"/>
                  </a:lnTo>
                  <a:lnTo>
                    <a:pt x="1476" y="2"/>
                  </a:lnTo>
                  <a:lnTo>
                    <a:pt x="1476" y="185"/>
                  </a:lnTo>
                  <a:lnTo>
                    <a:pt x="1443" y="185"/>
                  </a:lnTo>
                  <a:lnTo>
                    <a:pt x="1347" y="39"/>
                  </a:lnTo>
                  <a:close/>
                  <a:moveTo>
                    <a:pt x="1651" y="2"/>
                  </a:moveTo>
                  <a:lnTo>
                    <a:pt x="1651" y="25"/>
                  </a:lnTo>
                  <a:lnTo>
                    <a:pt x="1598" y="25"/>
                  </a:lnTo>
                  <a:lnTo>
                    <a:pt x="1584" y="26"/>
                  </a:lnTo>
                  <a:lnTo>
                    <a:pt x="1575" y="27"/>
                  </a:lnTo>
                  <a:lnTo>
                    <a:pt x="1569" y="28"/>
                  </a:lnTo>
                  <a:lnTo>
                    <a:pt x="1560" y="35"/>
                  </a:lnTo>
                  <a:lnTo>
                    <a:pt x="1553" y="42"/>
                  </a:lnTo>
                  <a:lnTo>
                    <a:pt x="1547" y="52"/>
                  </a:lnTo>
                  <a:lnTo>
                    <a:pt x="1544" y="65"/>
                  </a:lnTo>
                  <a:lnTo>
                    <a:pt x="1542" y="81"/>
                  </a:lnTo>
                  <a:lnTo>
                    <a:pt x="1651" y="81"/>
                  </a:lnTo>
                  <a:lnTo>
                    <a:pt x="1651" y="104"/>
                  </a:lnTo>
                  <a:lnTo>
                    <a:pt x="1542" y="104"/>
                  </a:lnTo>
                  <a:lnTo>
                    <a:pt x="1544" y="123"/>
                  </a:lnTo>
                  <a:lnTo>
                    <a:pt x="1550" y="140"/>
                  </a:lnTo>
                  <a:lnTo>
                    <a:pt x="1558" y="150"/>
                  </a:lnTo>
                  <a:lnTo>
                    <a:pt x="1568" y="157"/>
                  </a:lnTo>
                  <a:lnTo>
                    <a:pt x="1580" y="161"/>
                  </a:lnTo>
                  <a:lnTo>
                    <a:pt x="1596" y="162"/>
                  </a:lnTo>
                  <a:lnTo>
                    <a:pt x="1651" y="162"/>
                  </a:lnTo>
                  <a:lnTo>
                    <a:pt x="1651" y="185"/>
                  </a:lnTo>
                  <a:lnTo>
                    <a:pt x="1591" y="185"/>
                  </a:lnTo>
                  <a:lnTo>
                    <a:pt x="1570" y="184"/>
                  </a:lnTo>
                  <a:lnTo>
                    <a:pt x="1554" y="180"/>
                  </a:lnTo>
                  <a:lnTo>
                    <a:pt x="1542" y="174"/>
                  </a:lnTo>
                  <a:lnTo>
                    <a:pt x="1532" y="165"/>
                  </a:lnTo>
                  <a:lnTo>
                    <a:pt x="1523" y="153"/>
                  </a:lnTo>
                  <a:lnTo>
                    <a:pt x="1515" y="139"/>
                  </a:lnTo>
                  <a:lnTo>
                    <a:pt x="1511" y="120"/>
                  </a:lnTo>
                  <a:lnTo>
                    <a:pt x="1509" y="97"/>
                  </a:lnTo>
                  <a:lnTo>
                    <a:pt x="1510" y="76"/>
                  </a:lnTo>
                  <a:lnTo>
                    <a:pt x="1514" y="59"/>
                  </a:lnTo>
                  <a:lnTo>
                    <a:pt x="1520" y="44"/>
                  </a:lnTo>
                  <a:lnTo>
                    <a:pt x="1528" y="29"/>
                  </a:lnTo>
                  <a:lnTo>
                    <a:pt x="1538" y="19"/>
                  </a:lnTo>
                  <a:lnTo>
                    <a:pt x="1549" y="12"/>
                  </a:lnTo>
                  <a:lnTo>
                    <a:pt x="1562" y="6"/>
                  </a:lnTo>
                  <a:lnTo>
                    <a:pt x="1580" y="3"/>
                  </a:lnTo>
                  <a:lnTo>
                    <a:pt x="1600" y="2"/>
                  </a:lnTo>
                  <a:lnTo>
                    <a:pt x="1651" y="2"/>
                  </a:lnTo>
                  <a:close/>
                  <a:moveTo>
                    <a:pt x="1717" y="107"/>
                  </a:moveTo>
                  <a:lnTo>
                    <a:pt x="1717" y="185"/>
                  </a:lnTo>
                  <a:lnTo>
                    <a:pt x="1688" y="185"/>
                  </a:lnTo>
                  <a:lnTo>
                    <a:pt x="1688" y="2"/>
                  </a:lnTo>
                  <a:lnTo>
                    <a:pt x="1771" y="2"/>
                  </a:lnTo>
                  <a:lnTo>
                    <a:pt x="1793" y="3"/>
                  </a:lnTo>
                  <a:lnTo>
                    <a:pt x="1810" y="6"/>
                  </a:lnTo>
                  <a:lnTo>
                    <a:pt x="1822" y="12"/>
                  </a:lnTo>
                  <a:lnTo>
                    <a:pt x="1830" y="19"/>
                  </a:lnTo>
                  <a:lnTo>
                    <a:pt x="1837" y="29"/>
                  </a:lnTo>
                  <a:lnTo>
                    <a:pt x="1841" y="40"/>
                  </a:lnTo>
                  <a:lnTo>
                    <a:pt x="1842" y="52"/>
                  </a:lnTo>
                  <a:lnTo>
                    <a:pt x="1840" y="68"/>
                  </a:lnTo>
                  <a:lnTo>
                    <a:pt x="1836" y="80"/>
                  </a:lnTo>
                  <a:lnTo>
                    <a:pt x="1827" y="90"/>
                  </a:lnTo>
                  <a:lnTo>
                    <a:pt x="1817" y="96"/>
                  </a:lnTo>
                  <a:lnTo>
                    <a:pt x="1804" y="101"/>
                  </a:lnTo>
                  <a:lnTo>
                    <a:pt x="1819" y="109"/>
                  </a:lnTo>
                  <a:lnTo>
                    <a:pt x="1829" y="120"/>
                  </a:lnTo>
                  <a:lnTo>
                    <a:pt x="1834" y="129"/>
                  </a:lnTo>
                  <a:lnTo>
                    <a:pt x="1836" y="142"/>
                  </a:lnTo>
                  <a:lnTo>
                    <a:pt x="1838" y="158"/>
                  </a:lnTo>
                  <a:lnTo>
                    <a:pt x="1839" y="171"/>
                  </a:lnTo>
                  <a:lnTo>
                    <a:pt x="1839" y="178"/>
                  </a:lnTo>
                  <a:lnTo>
                    <a:pt x="1841" y="181"/>
                  </a:lnTo>
                  <a:lnTo>
                    <a:pt x="1842" y="185"/>
                  </a:lnTo>
                  <a:lnTo>
                    <a:pt x="1813" y="185"/>
                  </a:lnTo>
                  <a:lnTo>
                    <a:pt x="1811" y="181"/>
                  </a:lnTo>
                  <a:lnTo>
                    <a:pt x="1811" y="180"/>
                  </a:lnTo>
                  <a:lnTo>
                    <a:pt x="1810" y="173"/>
                  </a:lnTo>
                  <a:lnTo>
                    <a:pt x="1808" y="159"/>
                  </a:lnTo>
                  <a:lnTo>
                    <a:pt x="1806" y="141"/>
                  </a:lnTo>
                  <a:lnTo>
                    <a:pt x="1801" y="128"/>
                  </a:lnTo>
                  <a:lnTo>
                    <a:pt x="1793" y="118"/>
                  </a:lnTo>
                  <a:lnTo>
                    <a:pt x="1781" y="113"/>
                  </a:lnTo>
                  <a:lnTo>
                    <a:pt x="1766" y="108"/>
                  </a:lnTo>
                  <a:lnTo>
                    <a:pt x="1746" y="107"/>
                  </a:lnTo>
                  <a:lnTo>
                    <a:pt x="1717" y="107"/>
                  </a:lnTo>
                  <a:close/>
                  <a:moveTo>
                    <a:pt x="1717" y="84"/>
                  </a:moveTo>
                  <a:lnTo>
                    <a:pt x="1770" y="84"/>
                  </a:lnTo>
                  <a:lnTo>
                    <a:pt x="1783" y="83"/>
                  </a:lnTo>
                  <a:lnTo>
                    <a:pt x="1794" y="82"/>
                  </a:lnTo>
                  <a:lnTo>
                    <a:pt x="1801" y="79"/>
                  </a:lnTo>
                  <a:lnTo>
                    <a:pt x="1806" y="72"/>
                  </a:lnTo>
                  <a:lnTo>
                    <a:pt x="1810" y="64"/>
                  </a:lnTo>
                  <a:lnTo>
                    <a:pt x="1811" y="55"/>
                  </a:lnTo>
                  <a:lnTo>
                    <a:pt x="1810" y="44"/>
                  </a:lnTo>
                  <a:lnTo>
                    <a:pt x="1806" y="35"/>
                  </a:lnTo>
                  <a:lnTo>
                    <a:pt x="1800" y="29"/>
                  </a:lnTo>
                  <a:lnTo>
                    <a:pt x="1793" y="27"/>
                  </a:lnTo>
                  <a:lnTo>
                    <a:pt x="1783" y="25"/>
                  </a:lnTo>
                  <a:lnTo>
                    <a:pt x="1717" y="25"/>
                  </a:lnTo>
                  <a:lnTo>
                    <a:pt x="1717" y="84"/>
                  </a:lnTo>
                  <a:close/>
                  <a:moveTo>
                    <a:pt x="1938" y="80"/>
                  </a:moveTo>
                  <a:lnTo>
                    <a:pt x="2024" y="80"/>
                  </a:lnTo>
                  <a:lnTo>
                    <a:pt x="2024" y="185"/>
                  </a:lnTo>
                  <a:lnTo>
                    <a:pt x="1939" y="185"/>
                  </a:lnTo>
                  <a:lnTo>
                    <a:pt x="1925" y="183"/>
                  </a:lnTo>
                  <a:lnTo>
                    <a:pt x="1914" y="181"/>
                  </a:lnTo>
                  <a:lnTo>
                    <a:pt x="1902" y="175"/>
                  </a:lnTo>
                  <a:lnTo>
                    <a:pt x="1892" y="168"/>
                  </a:lnTo>
                  <a:lnTo>
                    <a:pt x="1882" y="158"/>
                  </a:lnTo>
                  <a:lnTo>
                    <a:pt x="1874" y="146"/>
                  </a:lnTo>
                  <a:lnTo>
                    <a:pt x="1870" y="131"/>
                  </a:lnTo>
                  <a:lnTo>
                    <a:pt x="1867" y="114"/>
                  </a:lnTo>
                  <a:lnTo>
                    <a:pt x="1866" y="94"/>
                  </a:lnTo>
                  <a:lnTo>
                    <a:pt x="1867" y="72"/>
                  </a:lnTo>
                  <a:lnTo>
                    <a:pt x="1871" y="52"/>
                  </a:lnTo>
                  <a:lnTo>
                    <a:pt x="1878" y="36"/>
                  </a:lnTo>
                  <a:lnTo>
                    <a:pt x="1888" y="23"/>
                  </a:lnTo>
                  <a:lnTo>
                    <a:pt x="1900" y="13"/>
                  </a:lnTo>
                  <a:lnTo>
                    <a:pt x="1911" y="8"/>
                  </a:lnTo>
                  <a:lnTo>
                    <a:pt x="1923" y="4"/>
                  </a:lnTo>
                  <a:lnTo>
                    <a:pt x="1938" y="3"/>
                  </a:lnTo>
                  <a:lnTo>
                    <a:pt x="1958" y="2"/>
                  </a:lnTo>
                  <a:lnTo>
                    <a:pt x="2024" y="2"/>
                  </a:lnTo>
                  <a:lnTo>
                    <a:pt x="2024" y="25"/>
                  </a:lnTo>
                  <a:lnTo>
                    <a:pt x="1960" y="25"/>
                  </a:lnTo>
                  <a:lnTo>
                    <a:pt x="1945" y="26"/>
                  </a:lnTo>
                  <a:lnTo>
                    <a:pt x="1935" y="26"/>
                  </a:lnTo>
                  <a:lnTo>
                    <a:pt x="1929" y="27"/>
                  </a:lnTo>
                  <a:lnTo>
                    <a:pt x="1925" y="29"/>
                  </a:lnTo>
                  <a:lnTo>
                    <a:pt x="1920" y="33"/>
                  </a:lnTo>
                  <a:lnTo>
                    <a:pt x="1909" y="41"/>
                  </a:lnTo>
                  <a:lnTo>
                    <a:pt x="1902" y="55"/>
                  </a:lnTo>
                  <a:lnTo>
                    <a:pt x="1897" y="71"/>
                  </a:lnTo>
                  <a:lnTo>
                    <a:pt x="1896" y="92"/>
                  </a:lnTo>
                  <a:lnTo>
                    <a:pt x="1897" y="108"/>
                  </a:lnTo>
                  <a:lnTo>
                    <a:pt x="1900" y="122"/>
                  </a:lnTo>
                  <a:lnTo>
                    <a:pt x="1903" y="131"/>
                  </a:lnTo>
                  <a:lnTo>
                    <a:pt x="1907" y="141"/>
                  </a:lnTo>
                  <a:lnTo>
                    <a:pt x="1916" y="151"/>
                  </a:lnTo>
                  <a:lnTo>
                    <a:pt x="1926" y="158"/>
                  </a:lnTo>
                  <a:lnTo>
                    <a:pt x="1935" y="160"/>
                  </a:lnTo>
                  <a:lnTo>
                    <a:pt x="1946" y="161"/>
                  </a:lnTo>
                  <a:lnTo>
                    <a:pt x="1960" y="162"/>
                  </a:lnTo>
                  <a:lnTo>
                    <a:pt x="1994" y="162"/>
                  </a:lnTo>
                  <a:lnTo>
                    <a:pt x="1994" y="103"/>
                  </a:lnTo>
                  <a:lnTo>
                    <a:pt x="1938" y="103"/>
                  </a:lnTo>
                  <a:lnTo>
                    <a:pt x="1938" y="80"/>
                  </a:lnTo>
                  <a:close/>
                  <a:moveTo>
                    <a:pt x="2062" y="185"/>
                  </a:moveTo>
                  <a:lnTo>
                    <a:pt x="2062" y="2"/>
                  </a:lnTo>
                  <a:lnTo>
                    <a:pt x="2092" y="2"/>
                  </a:lnTo>
                  <a:lnTo>
                    <a:pt x="2092" y="185"/>
                  </a:lnTo>
                  <a:lnTo>
                    <a:pt x="2062" y="185"/>
                  </a:lnTo>
                  <a:close/>
                  <a:moveTo>
                    <a:pt x="2117" y="185"/>
                  </a:moveTo>
                  <a:lnTo>
                    <a:pt x="2193" y="2"/>
                  </a:lnTo>
                  <a:lnTo>
                    <a:pt x="2231" y="2"/>
                  </a:lnTo>
                  <a:lnTo>
                    <a:pt x="2304" y="185"/>
                  </a:lnTo>
                  <a:lnTo>
                    <a:pt x="2273" y="185"/>
                  </a:lnTo>
                  <a:lnTo>
                    <a:pt x="2254" y="137"/>
                  </a:lnTo>
                  <a:lnTo>
                    <a:pt x="2168" y="137"/>
                  </a:lnTo>
                  <a:lnTo>
                    <a:pt x="2148" y="185"/>
                  </a:lnTo>
                  <a:lnTo>
                    <a:pt x="2117" y="185"/>
                  </a:lnTo>
                  <a:close/>
                  <a:moveTo>
                    <a:pt x="2211" y="24"/>
                  </a:moveTo>
                  <a:lnTo>
                    <a:pt x="2176" y="114"/>
                  </a:lnTo>
                  <a:lnTo>
                    <a:pt x="2244" y="114"/>
                  </a:lnTo>
                  <a:lnTo>
                    <a:pt x="2211" y="24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259524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20"/>
          <p:cNvGrpSpPr>
            <a:grpSpLocks/>
          </p:cNvGrpSpPr>
          <p:nvPr userDrawn="1"/>
        </p:nvGrpSpPr>
        <p:grpSpPr bwMode="auto">
          <a:xfrm>
            <a:off x="8267039" y="73025"/>
            <a:ext cx="1513417" cy="666750"/>
            <a:chOff x="4689475" y="3868738"/>
            <a:chExt cx="1917700" cy="914400"/>
          </a:xfrm>
        </p:grpSpPr>
        <p:sp>
          <p:nvSpPr>
            <p:cNvPr id="6" name="AutoShape 6"/>
            <p:cNvSpPr>
              <a:spLocks noChangeAspect="1" noChangeArrowheads="1" noTextEdit="1"/>
            </p:cNvSpPr>
            <p:nvPr userDrawn="1"/>
          </p:nvSpPr>
          <p:spPr bwMode="auto">
            <a:xfrm>
              <a:off x="4689475" y="3868738"/>
              <a:ext cx="19177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7" name="Freeform 9"/>
            <p:cNvSpPr>
              <a:spLocks/>
            </p:cNvSpPr>
            <p:nvPr userDrawn="1"/>
          </p:nvSpPr>
          <p:spPr bwMode="auto">
            <a:xfrm>
              <a:off x="4913932" y="3877447"/>
              <a:ext cx="318164" cy="317863"/>
            </a:xfrm>
            <a:custGeom>
              <a:avLst/>
              <a:gdLst>
                <a:gd name="T0" fmla="*/ 2147483647 w 601"/>
                <a:gd name="T1" fmla="*/ 0 h 601"/>
                <a:gd name="T2" fmla="*/ 2147483647 w 601"/>
                <a:gd name="T3" fmla="*/ 2147483647 h 601"/>
                <a:gd name="T4" fmla="*/ 2147483647 w 601"/>
                <a:gd name="T5" fmla="*/ 2147483647 h 601"/>
                <a:gd name="T6" fmla="*/ 2147483647 w 601"/>
                <a:gd name="T7" fmla="*/ 2147483647 h 601"/>
                <a:gd name="T8" fmla="*/ 2147483647 w 601"/>
                <a:gd name="T9" fmla="*/ 2147483647 h 601"/>
                <a:gd name="T10" fmla="*/ 2147483647 w 601"/>
                <a:gd name="T11" fmla="*/ 2147483647 h 601"/>
                <a:gd name="T12" fmla="*/ 2147483647 w 601"/>
                <a:gd name="T13" fmla="*/ 2147483647 h 601"/>
                <a:gd name="T14" fmla="*/ 2147483647 w 601"/>
                <a:gd name="T15" fmla="*/ 2147483647 h 601"/>
                <a:gd name="T16" fmla="*/ 2147483647 w 601"/>
                <a:gd name="T17" fmla="*/ 2147483647 h 601"/>
                <a:gd name="T18" fmla="*/ 2147483647 w 601"/>
                <a:gd name="T19" fmla="*/ 2147483647 h 601"/>
                <a:gd name="T20" fmla="*/ 2147483647 w 601"/>
                <a:gd name="T21" fmla="*/ 2147483647 h 601"/>
                <a:gd name="T22" fmla="*/ 2147483647 w 601"/>
                <a:gd name="T23" fmla="*/ 2147483647 h 601"/>
                <a:gd name="T24" fmla="*/ 2147483647 w 601"/>
                <a:gd name="T25" fmla="*/ 2147483647 h 601"/>
                <a:gd name="T26" fmla="*/ 2147483647 w 601"/>
                <a:gd name="T27" fmla="*/ 2147483647 h 601"/>
                <a:gd name="T28" fmla="*/ 2147483647 w 601"/>
                <a:gd name="T29" fmla="*/ 2147483647 h 601"/>
                <a:gd name="T30" fmla="*/ 2147483647 w 601"/>
                <a:gd name="T31" fmla="*/ 2147483647 h 601"/>
                <a:gd name="T32" fmla="*/ 2147483647 w 601"/>
                <a:gd name="T33" fmla="*/ 2147483647 h 601"/>
                <a:gd name="T34" fmla="*/ 2147483647 w 601"/>
                <a:gd name="T35" fmla="*/ 2147483647 h 601"/>
                <a:gd name="T36" fmla="*/ 2147483647 w 601"/>
                <a:gd name="T37" fmla="*/ 2147483647 h 601"/>
                <a:gd name="T38" fmla="*/ 2147483647 w 601"/>
                <a:gd name="T39" fmla="*/ 2147483647 h 601"/>
                <a:gd name="T40" fmla="*/ 2147483647 w 601"/>
                <a:gd name="T41" fmla="*/ 2147483647 h 601"/>
                <a:gd name="T42" fmla="*/ 2147483647 w 601"/>
                <a:gd name="T43" fmla="*/ 2147483647 h 601"/>
                <a:gd name="T44" fmla="*/ 0 w 601"/>
                <a:gd name="T45" fmla="*/ 2147483647 h 601"/>
                <a:gd name="T46" fmla="*/ 2147483647 w 601"/>
                <a:gd name="T47" fmla="*/ 2147483647 h 601"/>
                <a:gd name="T48" fmla="*/ 2147483647 w 601"/>
                <a:gd name="T49" fmla="*/ 2147483647 h 601"/>
                <a:gd name="T50" fmla="*/ 2147483647 w 601"/>
                <a:gd name="T51" fmla="*/ 2147483647 h 601"/>
                <a:gd name="T52" fmla="*/ 2147483647 w 601"/>
                <a:gd name="T53" fmla="*/ 2147483647 h 601"/>
                <a:gd name="T54" fmla="*/ 2147483647 w 601"/>
                <a:gd name="T55" fmla="*/ 2147483647 h 601"/>
                <a:gd name="T56" fmla="*/ 2147483647 w 601"/>
                <a:gd name="T57" fmla="*/ 2147483647 h 601"/>
                <a:gd name="T58" fmla="*/ 2147483647 w 601"/>
                <a:gd name="T59" fmla="*/ 2147483647 h 601"/>
                <a:gd name="T60" fmla="*/ 2147483647 w 601"/>
                <a:gd name="T61" fmla="*/ 2147483647 h 601"/>
                <a:gd name="T62" fmla="*/ 2147483647 w 601"/>
                <a:gd name="T63" fmla="*/ 2147483647 h 601"/>
                <a:gd name="T64" fmla="*/ 2147483647 w 601"/>
                <a:gd name="T65" fmla="*/ 2147483647 h 601"/>
                <a:gd name="T66" fmla="*/ 2147483647 w 601"/>
                <a:gd name="T67" fmla="*/ 2147483647 h 601"/>
                <a:gd name="T68" fmla="*/ 2147483647 w 601"/>
                <a:gd name="T69" fmla="*/ 2147483647 h 601"/>
                <a:gd name="T70" fmla="*/ 2147483647 w 601"/>
                <a:gd name="T71" fmla="*/ 2147483647 h 601"/>
                <a:gd name="T72" fmla="*/ 2147483647 w 601"/>
                <a:gd name="T73" fmla="*/ 2147483647 h 601"/>
                <a:gd name="T74" fmla="*/ 2147483647 w 601"/>
                <a:gd name="T75" fmla="*/ 2147483647 h 601"/>
                <a:gd name="T76" fmla="*/ 2147483647 w 601"/>
                <a:gd name="T77" fmla="*/ 2147483647 h 601"/>
                <a:gd name="T78" fmla="*/ 2147483647 w 601"/>
                <a:gd name="T79" fmla="*/ 2147483647 h 601"/>
                <a:gd name="T80" fmla="*/ 2147483647 w 601"/>
                <a:gd name="T81" fmla="*/ 2147483647 h 601"/>
                <a:gd name="T82" fmla="*/ 2147483647 w 601"/>
                <a:gd name="T83" fmla="*/ 2147483647 h 601"/>
                <a:gd name="T84" fmla="*/ 2147483647 w 601"/>
                <a:gd name="T85" fmla="*/ 2147483647 h 601"/>
                <a:gd name="T86" fmla="*/ 2147483647 w 601"/>
                <a:gd name="T87" fmla="*/ 2147483647 h 601"/>
                <a:gd name="T88" fmla="*/ 2147483647 w 601"/>
                <a:gd name="T89" fmla="*/ 2147483647 h 601"/>
                <a:gd name="T90" fmla="*/ 2147483647 w 601"/>
                <a:gd name="T91" fmla="*/ 0 h 60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601" h="601">
                  <a:moveTo>
                    <a:pt x="601" y="0"/>
                  </a:moveTo>
                  <a:lnTo>
                    <a:pt x="601" y="188"/>
                  </a:lnTo>
                  <a:lnTo>
                    <a:pt x="598" y="211"/>
                  </a:lnTo>
                  <a:lnTo>
                    <a:pt x="589" y="232"/>
                  </a:lnTo>
                  <a:lnTo>
                    <a:pt x="574" y="252"/>
                  </a:lnTo>
                  <a:lnTo>
                    <a:pt x="556" y="272"/>
                  </a:lnTo>
                  <a:lnTo>
                    <a:pt x="533" y="289"/>
                  </a:lnTo>
                  <a:lnTo>
                    <a:pt x="505" y="307"/>
                  </a:lnTo>
                  <a:lnTo>
                    <a:pt x="476" y="323"/>
                  </a:lnTo>
                  <a:lnTo>
                    <a:pt x="443" y="340"/>
                  </a:lnTo>
                  <a:lnTo>
                    <a:pt x="408" y="356"/>
                  </a:lnTo>
                  <a:lnTo>
                    <a:pt x="371" y="372"/>
                  </a:lnTo>
                  <a:lnTo>
                    <a:pt x="334" y="387"/>
                  </a:lnTo>
                  <a:lnTo>
                    <a:pt x="300" y="401"/>
                  </a:lnTo>
                  <a:lnTo>
                    <a:pt x="265" y="416"/>
                  </a:lnTo>
                  <a:lnTo>
                    <a:pt x="227" y="433"/>
                  </a:lnTo>
                  <a:lnTo>
                    <a:pt x="189" y="451"/>
                  </a:lnTo>
                  <a:lnTo>
                    <a:pt x="152" y="471"/>
                  </a:lnTo>
                  <a:lnTo>
                    <a:pt x="115" y="493"/>
                  </a:lnTo>
                  <a:lnTo>
                    <a:pt x="81" y="517"/>
                  </a:lnTo>
                  <a:lnTo>
                    <a:pt x="51" y="543"/>
                  </a:lnTo>
                  <a:lnTo>
                    <a:pt x="23" y="571"/>
                  </a:lnTo>
                  <a:lnTo>
                    <a:pt x="0" y="601"/>
                  </a:lnTo>
                  <a:lnTo>
                    <a:pt x="19" y="543"/>
                  </a:lnTo>
                  <a:lnTo>
                    <a:pt x="39" y="482"/>
                  </a:lnTo>
                  <a:lnTo>
                    <a:pt x="59" y="420"/>
                  </a:lnTo>
                  <a:lnTo>
                    <a:pt x="78" y="361"/>
                  </a:lnTo>
                  <a:lnTo>
                    <a:pt x="89" y="336"/>
                  </a:lnTo>
                  <a:lnTo>
                    <a:pt x="104" y="311"/>
                  </a:lnTo>
                  <a:lnTo>
                    <a:pt x="123" y="290"/>
                  </a:lnTo>
                  <a:lnTo>
                    <a:pt x="146" y="271"/>
                  </a:lnTo>
                  <a:lnTo>
                    <a:pt x="174" y="253"/>
                  </a:lnTo>
                  <a:lnTo>
                    <a:pt x="204" y="236"/>
                  </a:lnTo>
                  <a:lnTo>
                    <a:pt x="238" y="218"/>
                  </a:lnTo>
                  <a:lnTo>
                    <a:pt x="276" y="202"/>
                  </a:lnTo>
                  <a:lnTo>
                    <a:pt x="317" y="184"/>
                  </a:lnTo>
                  <a:lnTo>
                    <a:pt x="388" y="155"/>
                  </a:lnTo>
                  <a:lnTo>
                    <a:pt x="422" y="142"/>
                  </a:lnTo>
                  <a:lnTo>
                    <a:pt x="455" y="128"/>
                  </a:lnTo>
                  <a:lnTo>
                    <a:pt x="487" y="113"/>
                  </a:lnTo>
                  <a:lnTo>
                    <a:pt x="515" y="97"/>
                  </a:lnTo>
                  <a:lnTo>
                    <a:pt x="540" y="81"/>
                  </a:lnTo>
                  <a:lnTo>
                    <a:pt x="562" y="63"/>
                  </a:lnTo>
                  <a:lnTo>
                    <a:pt x="580" y="44"/>
                  </a:lnTo>
                  <a:lnTo>
                    <a:pt x="593" y="24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8" name="Freeform 10"/>
            <p:cNvSpPr>
              <a:spLocks/>
            </p:cNvSpPr>
            <p:nvPr userDrawn="1"/>
          </p:nvSpPr>
          <p:spPr bwMode="auto">
            <a:xfrm>
              <a:off x="4691654" y="4112578"/>
              <a:ext cx="337777" cy="198121"/>
            </a:xfrm>
            <a:custGeom>
              <a:avLst/>
              <a:gdLst>
                <a:gd name="T0" fmla="*/ 0 w 635"/>
                <a:gd name="T1" fmla="*/ 2147483647 h 377"/>
                <a:gd name="T2" fmla="*/ 2147483647 w 635"/>
                <a:gd name="T3" fmla="*/ 2147483647 h 377"/>
                <a:gd name="T4" fmla="*/ 2147483647 w 635"/>
                <a:gd name="T5" fmla="*/ 2147483647 h 377"/>
                <a:gd name="T6" fmla="*/ 2147483647 w 635"/>
                <a:gd name="T7" fmla="*/ 2147483647 h 377"/>
                <a:gd name="T8" fmla="*/ 2147483647 w 635"/>
                <a:gd name="T9" fmla="*/ 2147483647 h 377"/>
                <a:gd name="T10" fmla="*/ 2147483647 w 635"/>
                <a:gd name="T11" fmla="*/ 2147483647 h 377"/>
                <a:gd name="T12" fmla="*/ 2147483647 w 635"/>
                <a:gd name="T13" fmla="*/ 2147483647 h 377"/>
                <a:gd name="T14" fmla="*/ 2147483647 w 635"/>
                <a:gd name="T15" fmla="*/ 2147483647 h 377"/>
                <a:gd name="T16" fmla="*/ 2147483647 w 635"/>
                <a:gd name="T17" fmla="*/ 2147483647 h 377"/>
                <a:gd name="T18" fmla="*/ 2147483647 w 635"/>
                <a:gd name="T19" fmla="*/ 0 h 377"/>
                <a:gd name="T20" fmla="*/ 2147483647 w 635"/>
                <a:gd name="T21" fmla="*/ 0 h 377"/>
                <a:gd name="T22" fmla="*/ 2147483647 w 635"/>
                <a:gd name="T23" fmla="*/ 2147483647 h 377"/>
                <a:gd name="T24" fmla="*/ 2147483647 w 635"/>
                <a:gd name="T25" fmla="*/ 2147483647 h 377"/>
                <a:gd name="T26" fmla="*/ 2147483647 w 635"/>
                <a:gd name="T27" fmla="*/ 2147483647 h 377"/>
                <a:gd name="T28" fmla="*/ 2147483647 w 635"/>
                <a:gd name="T29" fmla="*/ 2147483647 h 377"/>
                <a:gd name="T30" fmla="*/ 2147483647 w 635"/>
                <a:gd name="T31" fmla="*/ 2147483647 h 377"/>
                <a:gd name="T32" fmla="*/ 2147483647 w 635"/>
                <a:gd name="T33" fmla="*/ 2147483647 h 377"/>
                <a:gd name="T34" fmla="*/ 2147483647 w 635"/>
                <a:gd name="T35" fmla="*/ 2147483647 h 377"/>
                <a:gd name="T36" fmla="*/ 2147483647 w 635"/>
                <a:gd name="T37" fmla="*/ 2147483647 h 377"/>
                <a:gd name="T38" fmla="*/ 2147483647 w 635"/>
                <a:gd name="T39" fmla="*/ 2147483647 h 377"/>
                <a:gd name="T40" fmla="*/ 2147483647 w 635"/>
                <a:gd name="T41" fmla="*/ 2147483647 h 377"/>
                <a:gd name="T42" fmla="*/ 2147483647 w 635"/>
                <a:gd name="T43" fmla="*/ 2147483647 h 377"/>
                <a:gd name="T44" fmla="*/ 2147483647 w 635"/>
                <a:gd name="T45" fmla="*/ 2147483647 h 377"/>
                <a:gd name="T46" fmla="*/ 2147483647 w 635"/>
                <a:gd name="T47" fmla="*/ 2147483647 h 377"/>
                <a:gd name="T48" fmla="*/ 2147483647 w 635"/>
                <a:gd name="T49" fmla="*/ 2147483647 h 377"/>
                <a:gd name="T50" fmla="*/ 2147483647 w 635"/>
                <a:gd name="T51" fmla="*/ 2147483647 h 377"/>
                <a:gd name="T52" fmla="*/ 2147483647 w 635"/>
                <a:gd name="T53" fmla="*/ 2147483647 h 377"/>
                <a:gd name="T54" fmla="*/ 2147483647 w 635"/>
                <a:gd name="T55" fmla="*/ 2147483647 h 377"/>
                <a:gd name="T56" fmla="*/ 2147483647 w 635"/>
                <a:gd name="T57" fmla="*/ 2147483647 h 377"/>
                <a:gd name="T58" fmla="*/ 2147483647 w 635"/>
                <a:gd name="T59" fmla="*/ 2147483647 h 377"/>
                <a:gd name="T60" fmla="*/ 2147483647 w 635"/>
                <a:gd name="T61" fmla="*/ 2147483647 h 377"/>
                <a:gd name="T62" fmla="*/ 2147483647 w 635"/>
                <a:gd name="T63" fmla="*/ 2147483647 h 377"/>
                <a:gd name="T64" fmla="*/ 2147483647 w 635"/>
                <a:gd name="T65" fmla="*/ 2147483647 h 377"/>
                <a:gd name="T66" fmla="*/ 2147483647 w 635"/>
                <a:gd name="T67" fmla="*/ 2147483647 h 377"/>
                <a:gd name="T68" fmla="*/ 2147483647 w 635"/>
                <a:gd name="T69" fmla="*/ 2147483647 h 377"/>
                <a:gd name="T70" fmla="*/ 2147483647 w 635"/>
                <a:gd name="T71" fmla="*/ 2147483647 h 377"/>
                <a:gd name="T72" fmla="*/ 2147483647 w 635"/>
                <a:gd name="T73" fmla="*/ 2147483647 h 377"/>
                <a:gd name="T74" fmla="*/ 2147483647 w 635"/>
                <a:gd name="T75" fmla="*/ 2147483647 h 377"/>
                <a:gd name="T76" fmla="*/ 2147483647 w 635"/>
                <a:gd name="T77" fmla="*/ 2147483647 h 377"/>
                <a:gd name="T78" fmla="*/ 2147483647 w 635"/>
                <a:gd name="T79" fmla="*/ 2147483647 h 377"/>
                <a:gd name="T80" fmla="*/ 2147483647 w 635"/>
                <a:gd name="T81" fmla="*/ 2147483647 h 377"/>
                <a:gd name="T82" fmla="*/ 2147483647 w 635"/>
                <a:gd name="T83" fmla="*/ 2147483647 h 377"/>
                <a:gd name="T84" fmla="*/ 2147483647 w 635"/>
                <a:gd name="T85" fmla="*/ 2147483647 h 377"/>
                <a:gd name="T86" fmla="*/ 2147483647 w 635"/>
                <a:gd name="T87" fmla="*/ 2147483647 h 377"/>
                <a:gd name="T88" fmla="*/ 2147483647 w 635"/>
                <a:gd name="T89" fmla="*/ 2147483647 h 377"/>
                <a:gd name="T90" fmla="*/ 2147483647 w 635"/>
                <a:gd name="T91" fmla="*/ 2147483647 h 377"/>
                <a:gd name="T92" fmla="*/ 2147483647 w 635"/>
                <a:gd name="T93" fmla="*/ 2147483647 h 377"/>
                <a:gd name="T94" fmla="*/ 2147483647 w 635"/>
                <a:gd name="T95" fmla="*/ 2147483647 h 377"/>
                <a:gd name="T96" fmla="*/ 0 w 635"/>
                <a:gd name="T97" fmla="*/ 2147483647 h 37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35" h="377">
                  <a:moveTo>
                    <a:pt x="0" y="24"/>
                  </a:moveTo>
                  <a:lnTo>
                    <a:pt x="30" y="21"/>
                  </a:lnTo>
                  <a:lnTo>
                    <a:pt x="63" y="18"/>
                  </a:lnTo>
                  <a:lnTo>
                    <a:pt x="95" y="14"/>
                  </a:lnTo>
                  <a:lnTo>
                    <a:pt x="126" y="11"/>
                  </a:lnTo>
                  <a:lnTo>
                    <a:pt x="156" y="8"/>
                  </a:lnTo>
                  <a:lnTo>
                    <a:pt x="182" y="6"/>
                  </a:lnTo>
                  <a:lnTo>
                    <a:pt x="204" y="3"/>
                  </a:lnTo>
                  <a:lnTo>
                    <a:pt x="221" y="1"/>
                  </a:lnTo>
                  <a:lnTo>
                    <a:pt x="234" y="0"/>
                  </a:lnTo>
                  <a:lnTo>
                    <a:pt x="257" y="0"/>
                  </a:lnTo>
                  <a:lnTo>
                    <a:pt x="279" y="6"/>
                  </a:lnTo>
                  <a:lnTo>
                    <a:pt x="298" y="16"/>
                  </a:lnTo>
                  <a:lnTo>
                    <a:pt x="316" y="30"/>
                  </a:lnTo>
                  <a:lnTo>
                    <a:pt x="333" y="49"/>
                  </a:lnTo>
                  <a:lnTo>
                    <a:pt x="350" y="69"/>
                  </a:lnTo>
                  <a:lnTo>
                    <a:pt x="366" y="94"/>
                  </a:lnTo>
                  <a:lnTo>
                    <a:pt x="382" y="119"/>
                  </a:lnTo>
                  <a:lnTo>
                    <a:pt x="397" y="146"/>
                  </a:lnTo>
                  <a:lnTo>
                    <a:pt x="414" y="175"/>
                  </a:lnTo>
                  <a:lnTo>
                    <a:pt x="431" y="206"/>
                  </a:lnTo>
                  <a:lnTo>
                    <a:pt x="450" y="235"/>
                  </a:lnTo>
                  <a:lnTo>
                    <a:pt x="470" y="264"/>
                  </a:lnTo>
                  <a:lnTo>
                    <a:pt x="492" y="290"/>
                  </a:lnTo>
                  <a:lnTo>
                    <a:pt x="515" y="314"/>
                  </a:lnTo>
                  <a:lnTo>
                    <a:pt x="541" y="335"/>
                  </a:lnTo>
                  <a:lnTo>
                    <a:pt x="570" y="353"/>
                  </a:lnTo>
                  <a:lnTo>
                    <a:pt x="600" y="367"/>
                  </a:lnTo>
                  <a:lnTo>
                    <a:pt x="635" y="377"/>
                  </a:lnTo>
                  <a:lnTo>
                    <a:pt x="331" y="377"/>
                  </a:lnTo>
                  <a:lnTo>
                    <a:pt x="303" y="375"/>
                  </a:lnTo>
                  <a:lnTo>
                    <a:pt x="276" y="368"/>
                  </a:lnTo>
                  <a:lnTo>
                    <a:pt x="254" y="358"/>
                  </a:lnTo>
                  <a:lnTo>
                    <a:pt x="234" y="345"/>
                  </a:lnTo>
                  <a:lnTo>
                    <a:pt x="216" y="329"/>
                  </a:lnTo>
                  <a:lnTo>
                    <a:pt x="199" y="310"/>
                  </a:lnTo>
                  <a:lnTo>
                    <a:pt x="184" y="289"/>
                  </a:lnTo>
                  <a:lnTo>
                    <a:pt x="171" y="265"/>
                  </a:lnTo>
                  <a:lnTo>
                    <a:pt x="157" y="240"/>
                  </a:lnTo>
                  <a:lnTo>
                    <a:pt x="130" y="185"/>
                  </a:lnTo>
                  <a:lnTo>
                    <a:pt x="118" y="157"/>
                  </a:lnTo>
                  <a:lnTo>
                    <a:pt x="105" y="131"/>
                  </a:lnTo>
                  <a:lnTo>
                    <a:pt x="93" y="106"/>
                  </a:lnTo>
                  <a:lnTo>
                    <a:pt x="80" y="84"/>
                  </a:lnTo>
                  <a:lnTo>
                    <a:pt x="65" y="64"/>
                  </a:lnTo>
                  <a:lnTo>
                    <a:pt x="51" y="47"/>
                  </a:lnTo>
                  <a:lnTo>
                    <a:pt x="35" y="35"/>
                  </a:lnTo>
                  <a:lnTo>
                    <a:pt x="18" y="2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9" name="Freeform 11"/>
            <p:cNvSpPr>
              <a:spLocks/>
            </p:cNvSpPr>
            <p:nvPr userDrawn="1"/>
          </p:nvSpPr>
          <p:spPr bwMode="auto">
            <a:xfrm>
              <a:off x="4767926" y="4206196"/>
              <a:ext cx="464170" cy="437605"/>
            </a:xfrm>
            <a:custGeom>
              <a:avLst/>
              <a:gdLst>
                <a:gd name="T0" fmla="*/ 2147483647 w 877"/>
                <a:gd name="T1" fmla="*/ 0 h 826"/>
                <a:gd name="T2" fmla="*/ 2147483647 w 877"/>
                <a:gd name="T3" fmla="*/ 2147483647 h 826"/>
                <a:gd name="T4" fmla="*/ 2147483647 w 877"/>
                <a:gd name="T5" fmla="*/ 2147483647 h 826"/>
                <a:gd name="T6" fmla="*/ 2147483647 w 877"/>
                <a:gd name="T7" fmla="*/ 2147483647 h 826"/>
                <a:gd name="T8" fmla="*/ 2147483647 w 877"/>
                <a:gd name="T9" fmla="*/ 2147483647 h 826"/>
                <a:gd name="T10" fmla="*/ 2147483647 w 877"/>
                <a:gd name="T11" fmla="*/ 2147483647 h 826"/>
                <a:gd name="T12" fmla="*/ 2147483647 w 877"/>
                <a:gd name="T13" fmla="*/ 2147483647 h 826"/>
                <a:gd name="T14" fmla="*/ 2147483647 w 877"/>
                <a:gd name="T15" fmla="*/ 2147483647 h 826"/>
                <a:gd name="T16" fmla="*/ 2147483647 w 877"/>
                <a:gd name="T17" fmla="*/ 2147483647 h 826"/>
                <a:gd name="T18" fmla="*/ 2147483647 w 877"/>
                <a:gd name="T19" fmla="*/ 2147483647 h 826"/>
                <a:gd name="T20" fmla="*/ 2147483647 w 877"/>
                <a:gd name="T21" fmla="*/ 2147483647 h 826"/>
                <a:gd name="T22" fmla="*/ 2147483647 w 877"/>
                <a:gd name="T23" fmla="*/ 2147483647 h 826"/>
                <a:gd name="T24" fmla="*/ 2147483647 w 877"/>
                <a:gd name="T25" fmla="*/ 2147483647 h 826"/>
                <a:gd name="T26" fmla="*/ 2147483647 w 877"/>
                <a:gd name="T27" fmla="*/ 2147483647 h 826"/>
                <a:gd name="T28" fmla="*/ 2147483647 w 877"/>
                <a:gd name="T29" fmla="*/ 2147483647 h 826"/>
                <a:gd name="T30" fmla="*/ 2147483647 w 877"/>
                <a:gd name="T31" fmla="*/ 2147483647 h 826"/>
                <a:gd name="T32" fmla="*/ 2147483647 w 877"/>
                <a:gd name="T33" fmla="*/ 2147483647 h 826"/>
                <a:gd name="T34" fmla="*/ 2147483647 w 877"/>
                <a:gd name="T35" fmla="*/ 2147483647 h 826"/>
                <a:gd name="T36" fmla="*/ 2147483647 w 877"/>
                <a:gd name="T37" fmla="*/ 2147483647 h 826"/>
                <a:gd name="T38" fmla="*/ 2147483647 w 877"/>
                <a:gd name="T39" fmla="*/ 2147483647 h 826"/>
                <a:gd name="T40" fmla="*/ 2147483647 w 877"/>
                <a:gd name="T41" fmla="*/ 2147483647 h 826"/>
                <a:gd name="T42" fmla="*/ 2147483647 w 877"/>
                <a:gd name="T43" fmla="*/ 2147483647 h 826"/>
                <a:gd name="T44" fmla="*/ 2147483647 w 877"/>
                <a:gd name="T45" fmla="*/ 2147483647 h 826"/>
                <a:gd name="T46" fmla="*/ 2147483647 w 877"/>
                <a:gd name="T47" fmla="*/ 2147483647 h 826"/>
                <a:gd name="T48" fmla="*/ 2147483647 w 877"/>
                <a:gd name="T49" fmla="*/ 2147483647 h 826"/>
                <a:gd name="T50" fmla="*/ 2147483647 w 877"/>
                <a:gd name="T51" fmla="*/ 2147483647 h 826"/>
                <a:gd name="T52" fmla="*/ 0 w 877"/>
                <a:gd name="T53" fmla="*/ 2147483647 h 826"/>
                <a:gd name="T54" fmla="*/ 2147483647 w 877"/>
                <a:gd name="T55" fmla="*/ 2147483647 h 826"/>
                <a:gd name="T56" fmla="*/ 2147483647 w 877"/>
                <a:gd name="T57" fmla="*/ 2147483647 h 826"/>
                <a:gd name="T58" fmla="*/ 2147483647 w 877"/>
                <a:gd name="T59" fmla="*/ 2147483647 h 826"/>
                <a:gd name="T60" fmla="*/ 2147483647 w 877"/>
                <a:gd name="T61" fmla="*/ 2147483647 h 826"/>
                <a:gd name="T62" fmla="*/ 2147483647 w 877"/>
                <a:gd name="T63" fmla="*/ 2147483647 h 826"/>
                <a:gd name="T64" fmla="*/ 2147483647 w 877"/>
                <a:gd name="T65" fmla="*/ 2147483647 h 826"/>
                <a:gd name="T66" fmla="*/ 2147483647 w 877"/>
                <a:gd name="T67" fmla="*/ 2147483647 h 826"/>
                <a:gd name="T68" fmla="*/ 2147483647 w 877"/>
                <a:gd name="T69" fmla="*/ 2147483647 h 826"/>
                <a:gd name="T70" fmla="*/ 2147483647 w 877"/>
                <a:gd name="T71" fmla="*/ 2147483647 h 826"/>
                <a:gd name="T72" fmla="*/ 2147483647 w 877"/>
                <a:gd name="T73" fmla="*/ 2147483647 h 826"/>
                <a:gd name="T74" fmla="*/ 2147483647 w 877"/>
                <a:gd name="T75" fmla="*/ 2147483647 h 826"/>
                <a:gd name="T76" fmla="*/ 2147483647 w 877"/>
                <a:gd name="T77" fmla="*/ 2147483647 h 826"/>
                <a:gd name="T78" fmla="*/ 2147483647 w 877"/>
                <a:gd name="T79" fmla="*/ 2147483647 h 826"/>
                <a:gd name="T80" fmla="*/ 2147483647 w 877"/>
                <a:gd name="T81" fmla="*/ 2147483647 h 826"/>
                <a:gd name="T82" fmla="*/ 2147483647 w 877"/>
                <a:gd name="T83" fmla="*/ 2147483647 h 826"/>
                <a:gd name="T84" fmla="*/ 2147483647 w 877"/>
                <a:gd name="T85" fmla="*/ 2147483647 h 826"/>
                <a:gd name="T86" fmla="*/ 2147483647 w 877"/>
                <a:gd name="T87" fmla="*/ 2147483647 h 826"/>
                <a:gd name="T88" fmla="*/ 2147483647 w 877"/>
                <a:gd name="T89" fmla="*/ 2147483647 h 826"/>
                <a:gd name="T90" fmla="*/ 2147483647 w 877"/>
                <a:gd name="T91" fmla="*/ 2147483647 h 826"/>
                <a:gd name="T92" fmla="*/ 2147483647 w 877"/>
                <a:gd name="T93" fmla="*/ 2147483647 h 826"/>
                <a:gd name="T94" fmla="*/ 2147483647 w 877"/>
                <a:gd name="T95" fmla="*/ 2147483647 h 826"/>
                <a:gd name="T96" fmla="*/ 2147483647 w 877"/>
                <a:gd name="T97" fmla="*/ 2147483647 h 826"/>
                <a:gd name="T98" fmla="*/ 2147483647 w 877"/>
                <a:gd name="T99" fmla="*/ 2147483647 h 826"/>
                <a:gd name="T100" fmla="*/ 2147483647 w 877"/>
                <a:gd name="T101" fmla="*/ 2147483647 h 826"/>
                <a:gd name="T102" fmla="*/ 2147483647 w 877"/>
                <a:gd name="T103" fmla="*/ 2147483647 h 826"/>
                <a:gd name="T104" fmla="*/ 2147483647 w 877"/>
                <a:gd name="T105" fmla="*/ 0 h 82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77" h="826">
                  <a:moveTo>
                    <a:pt x="877" y="0"/>
                  </a:moveTo>
                  <a:lnTo>
                    <a:pt x="877" y="290"/>
                  </a:lnTo>
                  <a:lnTo>
                    <a:pt x="874" y="318"/>
                  </a:lnTo>
                  <a:lnTo>
                    <a:pt x="866" y="343"/>
                  </a:lnTo>
                  <a:lnTo>
                    <a:pt x="852" y="367"/>
                  </a:lnTo>
                  <a:lnTo>
                    <a:pt x="834" y="389"/>
                  </a:lnTo>
                  <a:lnTo>
                    <a:pt x="812" y="410"/>
                  </a:lnTo>
                  <a:lnTo>
                    <a:pt x="786" y="430"/>
                  </a:lnTo>
                  <a:lnTo>
                    <a:pt x="756" y="447"/>
                  </a:lnTo>
                  <a:lnTo>
                    <a:pt x="724" y="465"/>
                  </a:lnTo>
                  <a:lnTo>
                    <a:pt x="690" y="482"/>
                  </a:lnTo>
                  <a:lnTo>
                    <a:pt x="654" y="497"/>
                  </a:lnTo>
                  <a:lnTo>
                    <a:pt x="615" y="512"/>
                  </a:lnTo>
                  <a:lnTo>
                    <a:pt x="539" y="541"/>
                  </a:lnTo>
                  <a:lnTo>
                    <a:pt x="499" y="555"/>
                  </a:lnTo>
                  <a:lnTo>
                    <a:pt x="456" y="570"/>
                  </a:lnTo>
                  <a:lnTo>
                    <a:pt x="412" y="585"/>
                  </a:lnTo>
                  <a:lnTo>
                    <a:pt x="368" y="601"/>
                  </a:lnTo>
                  <a:lnTo>
                    <a:pt x="324" y="617"/>
                  </a:lnTo>
                  <a:lnTo>
                    <a:pt x="237" y="652"/>
                  </a:lnTo>
                  <a:lnTo>
                    <a:pt x="195" y="672"/>
                  </a:lnTo>
                  <a:lnTo>
                    <a:pt x="155" y="692"/>
                  </a:lnTo>
                  <a:lnTo>
                    <a:pt x="118" y="714"/>
                  </a:lnTo>
                  <a:lnTo>
                    <a:pt x="83" y="740"/>
                  </a:lnTo>
                  <a:lnTo>
                    <a:pt x="52" y="766"/>
                  </a:lnTo>
                  <a:lnTo>
                    <a:pt x="24" y="795"/>
                  </a:lnTo>
                  <a:lnTo>
                    <a:pt x="0" y="826"/>
                  </a:lnTo>
                  <a:lnTo>
                    <a:pt x="64" y="634"/>
                  </a:lnTo>
                  <a:lnTo>
                    <a:pt x="126" y="441"/>
                  </a:lnTo>
                  <a:lnTo>
                    <a:pt x="138" y="409"/>
                  </a:lnTo>
                  <a:lnTo>
                    <a:pt x="155" y="379"/>
                  </a:lnTo>
                  <a:lnTo>
                    <a:pt x="176" y="354"/>
                  </a:lnTo>
                  <a:lnTo>
                    <a:pt x="200" y="331"/>
                  </a:lnTo>
                  <a:lnTo>
                    <a:pt x="229" y="311"/>
                  </a:lnTo>
                  <a:lnTo>
                    <a:pt x="260" y="293"/>
                  </a:lnTo>
                  <a:lnTo>
                    <a:pt x="294" y="277"/>
                  </a:lnTo>
                  <a:lnTo>
                    <a:pt x="330" y="262"/>
                  </a:lnTo>
                  <a:lnTo>
                    <a:pt x="369" y="249"/>
                  </a:lnTo>
                  <a:lnTo>
                    <a:pt x="410" y="235"/>
                  </a:lnTo>
                  <a:lnTo>
                    <a:pt x="453" y="222"/>
                  </a:lnTo>
                  <a:lnTo>
                    <a:pt x="497" y="210"/>
                  </a:lnTo>
                  <a:lnTo>
                    <a:pt x="542" y="197"/>
                  </a:lnTo>
                  <a:lnTo>
                    <a:pt x="593" y="182"/>
                  </a:lnTo>
                  <a:lnTo>
                    <a:pt x="642" y="167"/>
                  </a:lnTo>
                  <a:lnTo>
                    <a:pt x="686" y="153"/>
                  </a:lnTo>
                  <a:lnTo>
                    <a:pt x="725" y="139"/>
                  </a:lnTo>
                  <a:lnTo>
                    <a:pt x="759" y="124"/>
                  </a:lnTo>
                  <a:lnTo>
                    <a:pt x="790" y="109"/>
                  </a:lnTo>
                  <a:lnTo>
                    <a:pt x="816" y="92"/>
                  </a:lnTo>
                  <a:lnTo>
                    <a:pt x="838" y="73"/>
                  </a:lnTo>
                  <a:lnTo>
                    <a:pt x="856" y="51"/>
                  </a:lnTo>
                  <a:lnTo>
                    <a:pt x="868" y="28"/>
                  </a:lnTo>
                  <a:lnTo>
                    <a:pt x="877" y="0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10" name="Freeform 12"/>
            <p:cNvSpPr>
              <a:spLocks/>
            </p:cNvSpPr>
            <p:nvPr userDrawn="1"/>
          </p:nvSpPr>
          <p:spPr bwMode="auto">
            <a:xfrm>
              <a:off x="5110061" y="4062504"/>
              <a:ext cx="488142" cy="248194"/>
            </a:xfrm>
            <a:custGeom>
              <a:avLst/>
              <a:gdLst>
                <a:gd name="T0" fmla="*/ 0 w 923"/>
                <a:gd name="T1" fmla="*/ 2147483647 h 469"/>
                <a:gd name="T2" fmla="*/ 2147483647 w 923"/>
                <a:gd name="T3" fmla="*/ 2147483647 h 469"/>
                <a:gd name="T4" fmla="*/ 2147483647 w 923"/>
                <a:gd name="T5" fmla="*/ 2147483647 h 469"/>
                <a:gd name="T6" fmla="*/ 2147483647 w 923"/>
                <a:gd name="T7" fmla="*/ 2147483647 h 469"/>
                <a:gd name="T8" fmla="*/ 2147483647 w 923"/>
                <a:gd name="T9" fmla="*/ 2147483647 h 469"/>
                <a:gd name="T10" fmla="*/ 2147483647 w 923"/>
                <a:gd name="T11" fmla="*/ 2147483647 h 469"/>
                <a:gd name="T12" fmla="*/ 2147483647 w 923"/>
                <a:gd name="T13" fmla="*/ 2147483647 h 469"/>
                <a:gd name="T14" fmla="*/ 2147483647 w 923"/>
                <a:gd name="T15" fmla="*/ 2147483647 h 469"/>
                <a:gd name="T16" fmla="*/ 2147483647 w 923"/>
                <a:gd name="T17" fmla="*/ 2147483647 h 469"/>
                <a:gd name="T18" fmla="*/ 2147483647 w 923"/>
                <a:gd name="T19" fmla="*/ 2147483647 h 469"/>
                <a:gd name="T20" fmla="*/ 2147483647 w 923"/>
                <a:gd name="T21" fmla="*/ 2147483647 h 469"/>
                <a:gd name="T22" fmla="*/ 2147483647 w 923"/>
                <a:gd name="T23" fmla="*/ 0 h 469"/>
                <a:gd name="T24" fmla="*/ 2147483647 w 923"/>
                <a:gd name="T25" fmla="*/ 0 h 469"/>
                <a:gd name="T26" fmla="*/ 2147483647 w 923"/>
                <a:gd name="T27" fmla="*/ 2147483647 h 469"/>
                <a:gd name="T28" fmla="*/ 2147483647 w 923"/>
                <a:gd name="T29" fmla="*/ 2147483647 h 469"/>
                <a:gd name="T30" fmla="*/ 2147483647 w 923"/>
                <a:gd name="T31" fmla="*/ 2147483647 h 469"/>
                <a:gd name="T32" fmla="*/ 2147483647 w 923"/>
                <a:gd name="T33" fmla="*/ 2147483647 h 469"/>
                <a:gd name="T34" fmla="*/ 2147483647 w 923"/>
                <a:gd name="T35" fmla="*/ 2147483647 h 469"/>
                <a:gd name="T36" fmla="*/ 2147483647 w 923"/>
                <a:gd name="T37" fmla="*/ 2147483647 h 469"/>
                <a:gd name="T38" fmla="*/ 2147483647 w 923"/>
                <a:gd name="T39" fmla="*/ 2147483647 h 469"/>
                <a:gd name="T40" fmla="*/ 2147483647 w 923"/>
                <a:gd name="T41" fmla="*/ 2147483647 h 469"/>
                <a:gd name="T42" fmla="*/ 2147483647 w 923"/>
                <a:gd name="T43" fmla="*/ 2147483647 h 469"/>
                <a:gd name="T44" fmla="*/ 2147483647 w 923"/>
                <a:gd name="T45" fmla="*/ 2147483647 h 469"/>
                <a:gd name="T46" fmla="*/ 2147483647 w 923"/>
                <a:gd name="T47" fmla="*/ 2147483647 h 469"/>
                <a:gd name="T48" fmla="*/ 2147483647 w 923"/>
                <a:gd name="T49" fmla="*/ 2147483647 h 469"/>
                <a:gd name="T50" fmla="*/ 2147483647 w 923"/>
                <a:gd name="T51" fmla="*/ 2147483647 h 469"/>
                <a:gd name="T52" fmla="*/ 2147483647 w 923"/>
                <a:gd name="T53" fmla="*/ 2147483647 h 469"/>
                <a:gd name="T54" fmla="*/ 2147483647 w 923"/>
                <a:gd name="T55" fmla="*/ 2147483647 h 469"/>
                <a:gd name="T56" fmla="*/ 2147483647 w 923"/>
                <a:gd name="T57" fmla="*/ 2147483647 h 469"/>
                <a:gd name="T58" fmla="*/ 2147483647 w 923"/>
                <a:gd name="T59" fmla="*/ 2147483647 h 469"/>
                <a:gd name="T60" fmla="*/ 2147483647 w 923"/>
                <a:gd name="T61" fmla="*/ 2147483647 h 469"/>
                <a:gd name="T62" fmla="*/ 2147483647 w 923"/>
                <a:gd name="T63" fmla="*/ 2147483647 h 469"/>
                <a:gd name="T64" fmla="*/ 2147483647 w 923"/>
                <a:gd name="T65" fmla="*/ 2147483647 h 469"/>
                <a:gd name="T66" fmla="*/ 2147483647 w 923"/>
                <a:gd name="T67" fmla="*/ 2147483647 h 469"/>
                <a:gd name="T68" fmla="*/ 2147483647 w 923"/>
                <a:gd name="T69" fmla="*/ 2147483647 h 469"/>
                <a:gd name="T70" fmla="*/ 2147483647 w 923"/>
                <a:gd name="T71" fmla="*/ 2147483647 h 469"/>
                <a:gd name="T72" fmla="*/ 2147483647 w 923"/>
                <a:gd name="T73" fmla="*/ 2147483647 h 469"/>
                <a:gd name="T74" fmla="*/ 2147483647 w 923"/>
                <a:gd name="T75" fmla="*/ 2147483647 h 469"/>
                <a:gd name="T76" fmla="*/ 2147483647 w 923"/>
                <a:gd name="T77" fmla="*/ 2147483647 h 469"/>
                <a:gd name="T78" fmla="*/ 2147483647 w 923"/>
                <a:gd name="T79" fmla="*/ 2147483647 h 469"/>
                <a:gd name="T80" fmla="*/ 2147483647 w 923"/>
                <a:gd name="T81" fmla="*/ 2147483647 h 469"/>
                <a:gd name="T82" fmla="*/ 2147483647 w 923"/>
                <a:gd name="T83" fmla="*/ 2147483647 h 469"/>
                <a:gd name="T84" fmla="*/ 2147483647 w 923"/>
                <a:gd name="T85" fmla="*/ 2147483647 h 469"/>
                <a:gd name="T86" fmla="*/ 2147483647 w 923"/>
                <a:gd name="T87" fmla="*/ 2147483647 h 469"/>
                <a:gd name="T88" fmla="*/ 2147483647 w 923"/>
                <a:gd name="T89" fmla="*/ 2147483647 h 469"/>
                <a:gd name="T90" fmla="*/ 2147483647 w 923"/>
                <a:gd name="T91" fmla="*/ 2147483647 h 469"/>
                <a:gd name="T92" fmla="*/ 2147483647 w 923"/>
                <a:gd name="T93" fmla="*/ 2147483647 h 469"/>
                <a:gd name="T94" fmla="*/ 2147483647 w 923"/>
                <a:gd name="T95" fmla="*/ 2147483647 h 469"/>
                <a:gd name="T96" fmla="*/ 2147483647 w 923"/>
                <a:gd name="T97" fmla="*/ 2147483647 h 469"/>
                <a:gd name="T98" fmla="*/ 2147483647 w 923"/>
                <a:gd name="T99" fmla="*/ 2147483647 h 469"/>
                <a:gd name="T100" fmla="*/ 2147483647 w 923"/>
                <a:gd name="T101" fmla="*/ 2147483647 h 469"/>
                <a:gd name="T102" fmla="*/ 2147483647 w 923"/>
                <a:gd name="T103" fmla="*/ 2147483647 h 469"/>
                <a:gd name="T104" fmla="*/ 0 w 923"/>
                <a:gd name="T105" fmla="*/ 2147483647 h 4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23" h="469">
                  <a:moveTo>
                    <a:pt x="0" y="33"/>
                  </a:moveTo>
                  <a:lnTo>
                    <a:pt x="33" y="30"/>
                  </a:lnTo>
                  <a:lnTo>
                    <a:pt x="68" y="26"/>
                  </a:lnTo>
                  <a:lnTo>
                    <a:pt x="103" y="22"/>
                  </a:lnTo>
                  <a:lnTo>
                    <a:pt x="140" y="19"/>
                  </a:lnTo>
                  <a:lnTo>
                    <a:pt x="174" y="15"/>
                  </a:lnTo>
                  <a:lnTo>
                    <a:pt x="208" y="11"/>
                  </a:lnTo>
                  <a:lnTo>
                    <a:pt x="238" y="9"/>
                  </a:lnTo>
                  <a:lnTo>
                    <a:pt x="265" y="5"/>
                  </a:lnTo>
                  <a:lnTo>
                    <a:pt x="288" y="3"/>
                  </a:lnTo>
                  <a:lnTo>
                    <a:pt x="305" y="1"/>
                  </a:lnTo>
                  <a:lnTo>
                    <a:pt x="318" y="0"/>
                  </a:lnTo>
                  <a:lnTo>
                    <a:pt x="348" y="0"/>
                  </a:lnTo>
                  <a:lnTo>
                    <a:pt x="378" y="5"/>
                  </a:lnTo>
                  <a:lnTo>
                    <a:pt x="408" y="17"/>
                  </a:lnTo>
                  <a:lnTo>
                    <a:pt x="435" y="34"/>
                  </a:lnTo>
                  <a:lnTo>
                    <a:pt x="463" y="56"/>
                  </a:lnTo>
                  <a:lnTo>
                    <a:pt x="490" y="81"/>
                  </a:lnTo>
                  <a:lnTo>
                    <a:pt x="516" y="111"/>
                  </a:lnTo>
                  <a:lnTo>
                    <a:pt x="540" y="143"/>
                  </a:lnTo>
                  <a:lnTo>
                    <a:pt x="566" y="178"/>
                  </a:lnTo>
                  <a:lnTo>
                    <a:pt x="589" y="215"/>
                  </a:lnTo>
                  <a:lnTo>
                    <a:pt x="613" y="253"/>
                  </a:lnTo>
                  <a:lnTo>
                    <a:pt x="638" y="289"/>
                  </a:lnTo>
                  <a:lnTo>
                    <a:pt x="667" y="324"/>
                  </a:lnTo>
                  <a:lnTo>
                    <a:pt x="696" y="356"/>
                  </a:lnTo>
                  <a:lnTo>
                    <a:pt x="728" y="384"/>
                  </a:lnTo>
                  <a:lnTo>
                    <a:pt x="762" y="411"/>
                  </a:lnTo>
                  <a:lnTo>
                    <a:pt x="800" y="433"/>
                  </a:lnTo>
                  <a:lnTo>
                    <a:pt x="838" y="450"/>
                  </a:lnTo>
                  <a:lnTo>
                    <a:pt x="879" y="462"/>
                  </a:lnTo>
                  <a:lnTo>
                    <a:pt x="923" y="469"/>
                  </a:lnTo>
                  <a:lnTo>
                    <a:pt x="452" y="469"/>
                  </a:lnTo>
                  <a:lnTo>
                    <a:pt x="420" y="466"/>
                  </a:lnTo>
                  <a:lnTo>
                    <a:pt x="392" y="460"/>
                  </a:lnTo>
                  <a:lnTo>
                    <a:pt x="368" y="450"/>
                  </a:lnTo>
                  <a:lnTo>
                    <a:pt x="347" y="437"/>
                  </a:lnTo>
                  <a:lnTo>
                    <a:pt x="329" y="421"/>
                  </a:lnTo>
                  <a:lnTo>
                    <a:pt x="313" y="403"/>
                  </a:lnTo>
                  <a:lnTo>
                    <a:pt x="299" y="383"/>
                  </a:lnTo>
                  <a:lnTo>
                    <a:pt x="286" y="361"/>
                  </a:lnTo>
                  <a:lnTo>
                    <a:pt x="275" y="338"/>
                  </a:lnTo>
                  <a:lnTo>
                    <a:pt x="253" y="290"/>
                  </a:lnTo>
                  <a:lnTo>
                    <a:pt x="231" y="239"/>
                  </a:lnTo>
                  <a:lnTo>
                    <a:pt x="213" y="204"/>
                  </a:lnTo>
                  <a:lnTo>
                    <a:pt x="193" y="171"/>
                  </a:lnTo>
                  <a:lnTo>
                    <a:pt x="173" y="141"/>
                  </a:lnTo>
                  <a:lnTo>
                    <a:pt x="148" y="112"/>
                  </a:lnTo>
                  <a:lnTo>
                    <a:pt x="123" y="88"/>
                  </a:lnTo>
                  <a:lnTo>
                    <a:pt x="96" y="67"/>
                  </a:lnTo>
                  <a:lnTo>
                    <a:pt x="66" y="50"/>
                  </a:lnTo>
                  <a:lnTo>
                    <a:pt x="34" y="39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11" name="Freeform 13"/>
            <p:cNvSpPr>
              <a:spLocks noEditPoints="1"/>
            </p:cNvSpPr>
            <p:nvPr userDrawn="1"/>
          </p:nvSpPr>
          <p:spPr bwMode="auto">
            <a:xfrm>
              <a:off x="5308369" y="4393430"/>
              <a:ext cx="1290089" cy="226423"/>
            </a:xfrm>
            <a:custGeom>
              <a:avLst/>
              <a:gdLst>
                <a:gd name="T0" fmla="*/ 2147483647 w 2439"/>
                <a:gd name="T1" fmla="*/ 2147483647 h 430"/>
                <a:gd name="T2" fmla="*/ 2147483647 w 2439"/>
                <a:gd name="T3" fmla="*/ 2147483647 h 430"/>
                <a:gd name="T4" fmla="*/ 2147483647 w 2439"/>
                <a:gd name="T5" fmla="*/ 2147483647 h 430"/>
                <a:gd name="T6" fmla="*/ 2147483647 w 2439"/>
                <a:gd name="T7" fmla="*/ 2147483647 h 430"/>
                <a:gd name="T8" fmla="*/ 2147483647 w 2439"/>
                <a:gd name="T9" fmla="*/ 2147483647 h 430"/>
                <a:gd name="T10" fmla="*/ 2147483647 w 2439"/>
                <a:gd name="T11" fmla="*/ 2147483647 h 430"/>
                <a:gd name="T12" fmla="*/ 2147483647 w 2439"/>
                <a:gd name="T13" fmla="*/ 2147483647 h 430"/>
                <a:gd name="T14" fmla="*/ 2147483647 w 2439"/>
                <a:gd name="T15" fmla="*/ 2147483647 h 430"/>
                <a:gd name="T16" fmla="*/ 2147483647 w 2439"/>
                <a:gd name="T17" fmla="*/ 2147483647 h 430"/>
                <a:gd name="T18" fmla="*/ 2147483647 w 2439"/>
                <a:gd name="T19" fmla="*/ 2147483647 h 430"/>
                <a:gd name="T20" fmla="*/ 2147483647 w 2439"/>
                <a:gd name="T21" fmla="*/ 2147483647 h 430"/>
                <a:gd name="T22" fmla="*/ 2147483647 w 2439"/>
                <a:gd name="T23" fmla="*/ 2147483647 h 430"/>
                <a:gd name="T24" fmla="*/ 2147483647 w 2439"/>
                <a:gd name="T25" fmla="*/ 2147483647 h 430"/>
                <a:gd name="T26" fmla="*/ 2147483647 w 2439"/>
                <a:gd name="T27" fmla="*/ 2147483647 h 430"/>
                <a:gd name="T28" fmla="*/ 2147483647 w 2439"/>
                <a:gd name="T29" fmla="*/ 2147483647 h 430"/>
                <a:gd name="T30" fmla="*/ 2147483647 w 2439"/>
                <a:gd name="T31" fmla="*/ 2147483647 h 430"/>
                <a:gd name="T32" fmla="*/ 2147483647 w 2439"/>
                <a:gd name="T33" fmla="*/ 2147483647 h 430"/>
                <a:gd name="T34" fmla="*/ 2147483647 w 2439"/>
                <a:gd name="T35" fmla="*/ 2147483647 h 430"/>
                <a:gd name="T36" fmla="*/ 2147483647 w 2439"/>
                <a:gd name="T37" fmla="*/ 2147483647 h 430"/>
                <a:gd name="T38" fmla="*/ 2147483647 w 2439"/>
                <a:gd name="T39" fmla="*/ 2147483647 h 430"/>
                <a:gd name="T40" fmla="*/ 2147483647 w 2439"/>
                <a:gd name="T41" fmla="*/ 2147483647 h 430"/>
                <a:gd name="T42" fmla="*/ 2147483647 w 2439"/>
                <a:gd name="T43" fmla="*/ 2147483647 h 430"/>
                <a:gd name="T44" fmla="*/ 2147483647 w 2439"/>
                <a:gd name="T45" fmla="*/ 2147483647 h 430"/>
                <a:gd name="T46" fmla="*/ 2147483647 w 2439"/>
                <a:gd name="T47" fmla="*/ 2147483647 h 430"/>
                <a:gd name="T48" fmla="*/ 2147483647 w 2439"/>
                <a:gd name="T49" fmla="*/ 2147483647 h 430"/>
                <a:gd name="T50" fmla="*/ 2147483647 w 2439"/>
                <a:gd name="T51" fmla="*/ 2147483647 h 430"/>
                <a:gd name="T52" fmla="*/ 2147483647 w 2439"/>
                <a:gd name="T53" fmla="*/ 2147483647 h 430"/>
                <a:gd name="T54" fmla="*/ 2147483647 w 2439"/>
                <a:gd name="T55" fmla="*/ 2147483647 h 430"/>
                <a:gd name="T56" fmla="*/ 2147483647 w 2439"/>
                <a:gd name="T57" fmla="*/ 2147483647 h 430"/>
                <a:gd name="T58" fmla="*/ 2147483647 w 2439"/>
                <a:gd name="T59" fmla="*/ 2147483647 h 430"/>
                <a:gd name="T60" fmla="*/ 2147483647 w 2439"/>
                <a:gd name="T61" fmla="*/ 2147483647 h 430"/>
                <a:gd name="T62" fmla="*/ 2147483647 w 2439"/>
                <a:gd name="T63" fmla="*/ 2147483647 h 430"/>
                <a:gd name="T64" fmla="*/ 2147483647 w 2439"/>
                <a:gd name="T65" fmla="*/ 2147483647 h 430"/>
                <a:gd name="T66" fmla="*/ 2147483647 w 2439"/>
                <a:gd name="T67" fmla="*/ 2147483647 h 430"/>
                <a:gd name="T68" fmla="*/ 2147483647 w 2439"/>
                <a:gd name="T69" fmla="*/ 2147483647 h 430"/>
                <a:gd name="T70" fmla="*/ 2147483647 w 2439"/>
                <a:gd name="T71" fmla="*/ 2147483647 h 430"/>
                <a:gd name="T72" fmla="*/ 2147483647 w 2439"/>
                <a:gd name="T73" fmla="*/ 2147483647 h 430"/>
                <a:gd name="T74" fmla="*/ 2147483647 w 2439"/>
                <a:gd name="T75" fmla="*/ 2147483647 h 430"/>
                <a:gd name="T76" fmla="*/ 2147483647 w 2439"/>
                <a:gd name="T77" fmla="*/ 2147483647 h 430"/>
                <a:gd name="T78" fmla="*/ 2147483647 w 2439"/>
                <a:gd name="T79" fmla="*/ 2147483647 h 430"/>
                <a:gd name="T80" fmla="*/ 2147483647 w 2439"/>
                <a:gd name="T81" fmla="*/ 2147483647 h 430"/>
                <a:gd name="T82" fmla="*/ 2147483647 w 2439"/>
                <a:gd name="T83" fmla="*/ 2147483647 h 430"/>
                <a:gd name="T84" fmla="*/ 2147483647 w 2439"/>
                <a:gd name="T85" fmla="*/ 2147483647 h 430"/>
                <a:gd name="T86" fmla="*/ 2147483647 w 2439"/>
                <a:gd name="T87" fmla="*/ 2147483647 h 430"/>
                <a:gd name="T88" fmla="*/ 2147483647 w 2439"/>
                <a:gd name="T89" fmla="*/ 2147483647 h 430"/>
                <a:gd name="T90" fmla="*/ 2147483647 w 2439"/>
                <a:gd name="T91" fmla="*/ 0 h 430"/>
                <a:gd name="T92" fmla="*/ 2147483647 w 2439"/>
                <a:gd name="T93" fmla="*/ 2147483647 h 430"/>
                <a:gd name="T94" fmla="*/ 2147483647 w 2439"/>
                <a:gd name="T95" fmla="*/ 2147483647 h 430"/>
                <a:gd name="T96" fmla="*/ 2147483647 w 2439"/>
                <a:gd name="T97" fmla="*/ 2147483647 h 430"/>
                <a:gd name="T98" fmla="*/ 2147483647 w 2439"/>
                <a:gd name="T99" fmla="*/ 2147483647 h 430"/>
                <a:gd name="T100" fmla="*/ 2147483647 w 2439"/>
                <a:gd name="T101" fmla="*/ 2147483647 h 430"/>
                <a:gd name="T102" fmla="*/ 2147483647 w 2439"/>
                <a:gd name="T103" fmla="*/ 2147483647 h 430"/>
                <a:gd name="T104" fmla="*/ 2147483647 w 2439"/>
                <a:gd name="T105" fmla="*/ 2147483647 h 430"/>
                <a:gd name="T106" fmla="*/ 2147483647 w 2439"/>
                <a:gd name="T107" fmla="*/ 2147483647 h 430"/>
                <a:gd name="T108" fmla="*/ 2147483647 w 2439"/>
                <a:gd name="T109" fmla="*/ 2147483647 h 430"/>
                <a:gd name="T110" fmla="*/ 2147483647 w 2439"/>
                <a:gd name="T111" fmla="*/ 2147483647 h 430"/>
                <a:gd name="T112" fmla="*/ 2147483647 w 2439"/>
                <a:gd name="T113" fmla="*/ 2147483647 h 43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39" h="430">
                  <a:moveTo>
                    <a:pt x="135" y="78"/>
                  </a:moveTo>
                  <a:lnTo>
                    <a:pt x="0" y="78"/>
                  </a:lnTo>
                  <a:lnTo>
                    <a:pt x="0" y="3"/>
                  </a:lnTo>
                  <a:lnTo>
                    <a:pt x="365" y="3"/>
                  </a:lnTo>
                  <a:lnTo>
                    <a:pt x="365" y="78"/>
                  </a:lnTo>
                  <a:lnTo>
                    <a:pt x="225" y="78"/>
                  </a:lnTo>
                  <a:lnTo>
                    <a:pt x="225" y="427"/>
                  </a:lnTo>
                  <a:lnTo>
                    <a:pt x="135" y="427"/>
                  </a:lnTo>
                  <a:lnTo>
                    <a:pt x="135" y="78"/>
                  </a:lnTo>
                  <a:close/>
                  <a:moveTo>
                    <a:pt x="276" y="427"/>
                  </a:moveTo>
                  <a:lnTo>
                    <a:pt x="452" y="3"/>
                  </a:lnTo>
                  <a:lnTo>
                    <a:pt x="556" y="3"/>
                  </a:lnTo>
                  <a:lnTo>
                    <a:pt x="732" y="427"/>
                  </a:lnTo>
                  <a:lnTo>
                    <a:pt x="626" y="427"/>
                  </a:lnTo>
                  <a:lnTo>
                    <a:pt x="585" y="328"/>
                  </a:lnTo>
                  <a:lnTo>
                    <a:pt x="424" y="328"/>
                  </a:lnTo>
                  <a:lnTo>
                    <a:pt x="383" y="427"/>
                  </a:lnTo>
                  <a:lnTo>
                    <a:pt x="276" y="427"/>
                  </a:lnTo>
                  <a:close/>
                  <a:moveTo>
                    <a:pt x="505" y="104"/>
                  </a:moveTo>
                  <a:lnTo>
                    <a:pt x="443" y="254"/>
                  </a:lnTo>
                  <a:lnTo>
                    <a:pt x="564" y="254"/>
                  </a:lnTo>
                  <a:lnTo>
                    <a:pt x="505" y="104"/>
                  </a:lnTo>
                  <a:close/>
                  <a:moveTo>
                    <a:pt x="824" y="3"/>
                  </a:moveTo>
                  <a:lnTo>
                    <a:pt x="824" y="257"/>
                  </a:lnTo>
                  <a:lnTo>
                    <a:pt x="825" y="276"/>
                  </a:lnTo>
                  <a:lnTo>
                    <a:pt x="827" y="292"/>
                  </a:lnTo>
                  <a:lnTo>
                    <a:pt x="830" y="304"/>
                  </a:lnTo>
                  <a:lnTo>
                    <a:pt x="836" y="319"/>
                  </a:lnTo>
                  <a:lnTo>
                    <a:pt x="846" y="333"/>
                  </a:lnTo>
                  <a:lnTo>
                    <a:pt x="862" y="345"/>
                  </a:lnTo>
                  <a:lnTo>
                    <a:pt x="879" y="352"/>
                  </a:lnTo>
                  <a:lnTo>
                    <a:pt x="899" y="358"/>
                  </a:lnTo>
                  <a:lnTo>
                    <a:pt x="921" y="359"/>
                  </a:lnTo>
                  <a:lnTo>
                    <a:pt x="941" y="358"/>
                  </a:lnTo>
                  <a:lnTo>
                    <a:pt x="958" y="355"/>
                  </a:lnTo>
                  <a:lnTo>
                    <a:pt x="974" y="349"/>
                  </a:lnTo>
                  <a:lnTo>
                    <a:pt x="988" y="341"/>
                  </a:lnTo>
                  <a:lnTo>
                    <a:pt x="998" y="332"/>
                  </a:lnTo>
                  <a:lnTo>
                    <a:pt x="1006" y="321"/>
                  </a:lnTo>
                  <a:lnTo>
                    <a:pt x="1009" y="310"/>
                  </a:lnTo>
                  <a:lnTo>
                    <a:pt x="1012" y="295"/>
                  </a:lnTo>
                  <a:lnTo>
                    <a:pt x="1013" y="278"/>
                  </a:lnTo>
                  <a:lnTo>
                    <a:pt x="1014" y="257"/>
                  </a:lnTo>
                  <a:lnTo>
                    <a:pt x="1014" y="3"/>
                  </a:lnTo>
                  <a:lnTo>
                    <a:pt x="1104" y="3"/>
                  </a:lnTo>
                  <a:lnTo>
                    <a:pt x="1104" y="252"/>
                  </a:lnTo>
                  <a:lnTo>
                    <a:pt x="1103" y="283"/>
                  </a:lnTo>
                  <a:lnTo>
                    <a:pt x="1100" y="311"/>
                  </a:lnTo>
                  <a:lnTo>
                    <a:pt x="1095" y="335"/>
                  </a:lnTo>
                  <a:lnTo>
                    <a:pt x="1087" y="355"/>
                  </a:lnTo>
                  <a:lnTo>
                    <a:pt x="1076" y="372"/>
                  </a:lnTo>
                  <a:lnTo>
                    <a:pt x="1062" y="386"/>
                  </a:lnTo>
                  <a:lnTo>
                    <a:pt x="1040" y="403"/>
                  </a:lnTo>
                  <a:lnTo>
                    <a:pt x="1015" y="415"/>
                  </a:lnTo>
                  <a:lnTo>
                    <a:pt x="987" y="424"/>
                  </a:lnTo>
                  <a:lnTo>
                    <a:pt x="955" y="428"/>
                  </a:lnTo>
                  <a:lnTo>
                    <a:pt x="920" y="430"/>
                  </a:lnTo>
                  <a:lnTo>
                    <a:pt x="883" y="428"/>
                  </a:lnTo>
                  <a:lnTo>
                    <a:pt x="850" y="424"/>
                  </a:lnTo>
                  <a:lnTo>
                    <a:pt x="820" y="415"/>
                  </a:lnTo>
                  <a:lnTo>
                    <a:pt x="796" y="403"/>
                  </a:lnTo>
                  <a:lnTo>
                    <a:pt x="776" y="388"/>
                  </a:lnTo>
                  <a:lnTo>
                    <a:pt x="762" y="372"/>
                  </a:lnTo>
                  <a:lnTo>
                    <a:pt x="751" y="355"/>
                  </a:lnTo>
                  <a:lnTo>
                    <a:pt x="743" y="337"/>
                  </a:lnTo>
                  <a:lnTo>
                    <a:pt x="739" y="316"/>
                  </a:lnTo>
                  <a:lnTo>
                    <a:pt x="735" y="290"/>
                  </a:lnTo>
                  <a:lnTo>
                    <a:pt x="734" y="259"/>
                  </a:lnTo>
                  <a:lnTo>
                    <a:pt x="734" y="3"/>
                  </a:lnTo>
                  <a:lnTo>
                    <a:pt x="824" y="3"/>
                  </a:lnTo>
                  <a:close/>
                  <a:moveTo>
                    <a:pt x="1258" y="266"/>
                  </a:moveTo>
                  <a:lnTo>
                    <a:pt x="1258" y="427"/>
                  </a:lnTo>
                  <a:lnTo>
                    <a:pt x="1168" y="427"/>
                  </a:lnTo>
                  <a:lnTo>
                    <a:pt x="1168" y="3"/>
                  </a:lnTo>
                  <a:lnTo>
                    <a:pt x="1375" y="3"/>
                  </a:lnTo>
                  <a:lnTo>
                    <a:pt x="1408" y="4"/>
                  </a:lnTo>
                  <a:lnTo>
                    <a:pt x="1437" y="6"/>
                  </a:lnTo>
                  <a:lnTo>
                    <a:pt x="1462" y="11"/>
                  </a:lnTo>
                  <a:lnTo>
                    <a:pt x="1482" y="17"/>
                  </a:lnTo>
                  <a:lnTo>
                    <a:pt x="1499" y="25"/>
                  </a:lnTo>
                  <a:lnTo>
                    <a:pt x="1514" y="37"/>
                  </a:lnTo>
                  <a:lnTo>
                    <a:pt x="1526" y="50"/>
                  </a:lnTo>
                  <a:lnTo>
                    <a:pt x="1536" y="66"/>
                  </a:lnTo>
                  <a:lnTo>
                    <a:pt x="1544" y="83"/>
                  </a:lnTo>
                  <a:lnTo>
                    <a:pt x="1548" y="101"/>
                  </a:lnTo>
                  <a:lnTo>
                    <a:pt x="1549" y="121"/>
                  </a:lnTo>
                  <a:lnTo>
                    <a:pt x="1547" y="149"/>
                  </a:lnTo>
                  <a:lnTo>
                    <a:pt x="1542" y="174"/>
                  </a:lnTo>
                  <a:lnTo>
                    <a:pt x="1532" y="195"/>
                  </a:lnTo>
                  <a:lnTo>
                    <a:pt x="1518" y="214"/>
                  </a:lnTo>
                  <a:lnTo>
                    <a:pt x="1505" y="226"/>
                  </a:lnTo>
                  <a:lnTo>
                    <a:pt x="1488" y="236"/>
                  </a:lnTo>
                  <a:lnTo>
                    <a:pt x="1468" y="245"/>
                  </a:lnTo>
                  <a:lnTo>
                    <a:pt x="1491" y="254"/>
                  </a:lnTo>
                  <a:lnTo>
                    <a:pt x="1506" y="263"/>
                  </a:lnTo>
                  <a:lnTo>
                    <a:pt x="1518" y="276"/>
                  </a:lnTo>
                  <a:lnTo>
                    <a:pt x="1529" y="292"/>
                  </a:lnTo>
                  <a:lnTo>
                    <a:pt x="1536" y="307"/>
                  </a:lnTo>
                  <a:lnTo>
                    <a:pt x="1540" y="322"/>
                  </a:lnTo>
                  <a:lnTo>
                    <a:pt x="1543" y="333"/>
                  </a:lnTo>
                  <a:lnTo>
                    <a:pt x="1544" y="346"/>
                  </a:lnTo>
                  <a:lnTo>
                    <a:pt x="1546" y="363"/>
                  </a:lnTo>
                  <a:lnTo>
                    <a:pt x="1548" y="391"/>
                  </a:lnTo>
                  <a:lnTo>
                    <a:pt x="1551" y="412"/>
                  </a:lnTo>
                  <a:lnTo>
                    <a:pt x="1556" y="427"/>
                  </a:lnTo>
                  <a:lnTo>
                    <a:pt x="1455" y="427"/>
                  </a:lnTo>
                  <a:lnTo>
                    <a:pt x="1451" y="414"/>
                  </a:lnTo>
                  <a:lnTo>
                    <a:pt x="1448" y="394"/>
                  </a:lnTo>
                  <a:lnTo>
                    <a:pt x="1445" y="367"/>
                  </a:lnTo>
                  <a:lnTo>
                    <a:pt x="1442" y="344"/>
                  </a:lnTo>
                  <a:lnTo>
                    <a:pt x="1437" y="325"/>
                  </a:lnTo>
                  <a:lnTo>
                    <a:pt x="1432" y="310"/>
                  </a:lnTo>
                  <a:lnTo>
                    <a:pt x="1424" y="297"/>
                  </a:lnTo>
                  <a:lnTo>
                    <a:pt x="1414" y="288"/>
                  </a:lnTo>
                  <a:lnTo>
                    <a:pt x="1402" y="279"/>
                  </a:lnTo>
                  <a:lnTo>
                    <a:pt x="1383" y="271"/>
                  </a:lnTo>
                  <a:lnTo>
                    <a:pt x="1359" y="267"/>
                  </a:lnTo>
                  <a:lnTo>
                    <a:pt x="1331" y="266"/>
                  </a:lnTo>
                  <a:lnTo>
                    <a:pt x="1258" y="266"/>
                  </a:lnTo>
                  <a:close/>
                  <a:moveTo>
                    <a:pt x="1258" y="190"/>
                  </a:moveTo>
                  <a:lnTo>
                    <a:pt x="1384" y="190"/>
                  </a:lnTo>
                  <a:lnTo>
                    <a:pt x="1403" y="189"/>
                  </a:lnTo>
                  <a:lnTo>
                    <a:pt x="1419" y="187"/>
                  </a:lnTo>
                  <a:lnTo>
                    <a:pt x="1429" y="181"/>
                  </a:lnTo>
                  <a:lnTo>
                    <a:pt x="1438" y="172"/>
                  </a:lnTo>
                  <a:lnTo>
                    <a:pt x="1445" y="161"/>
                  </a:lnTo>
                  <a:lnTo>
                    <a:pt x="1449" y="148"/>
                  </a:lnTo>
                  <a:lnTo>
                    <a:pt x="1450" y="132"/>
                  </a:lnTo>
                  <a:lnTo>
                    <a:pt x="1448" y="114"/>
                  </a:lnTo>
                  <a:lnTo>
                    <a:pt x="1443" y="100"/>
                  </a:lnTo>
                  <a:lnTo>
                    <a:pt x="1433" y="89"/>
                  </a:lnTo>
                  <a:lnTo>
                    <a:pt x="1420" y="82"/>
                  </a:lnTo>
                  <a:lnTo>
                    <a:pt x="1411" y="80"/>
                  </a:lnTo>
                  <a:lnTo>
                    <a:pt x="1399" y="79"/>
                  </a:lnTo>
                  <a:lnTo>
                    <a:pt x="1384" y="78"/>
                  </a:lnTo>
                  <a:lnTo>
                    <a:pt x="1258" y="78"/>
                  </a:lnTo>
                  <a:lnTo>
                    <a:pt x="1258" y="190"/>
                  </a:lnTo>
                  <a:close/>
                  <a:moveTo>
                    <a:pt x="1802" y="0"/>
                  </a:moveTo>
                  <a:lnTo>
                    <a:pt x="1833" y="1"/>
                  </a:lnTo>
                  <a:lnTo>
                    <a:pt x="1862" y="5"/>
                  </a:lnTo>
                  <a:lnTo>
                    <a:pt x="1889" y="12"/>
                  </a:lnTo>
                  <a:lnTo>
                    <a:pt x="1914" y="22"/>
                  </a:lnTo>
                  <a:lnTo>
                    <a:pt x="1935" y="34"/>
                  </a:lnTo>
                  <a:lnTo>
                    <a:pt x="1953" y="48"/>
                  </a:lnTo>
                  <a:lnTo>
                    <a:pt x="1970" y="66"/>
                  </a:lnTo>
                  <a:lnTo>
                    <a:pt x="1983" y="85"/>
                  </a:lnTo>
                  <a:lnTo>
                    <a:pt x="1993" y="109"/>
                  </a:lnTo>
                  <a:lnTo>
                    <a:pt x="2003" y="143"/>
                  </a:lnTo>
                  <a:lnTo>
                    <a:pt x="2009" y="180"/>
                  </a:lnTo>
                  <a:lnTo>
                    <a:pt x="2012" y="221"/>
                  </a:lnTo>
                  <a:lnTo>
                    <a:pt x="2010" y="252"/>
                  </a:lnTo>
                  <a:lnTo>
                    <a:pt x="2006" y="282"/>
                  </a:lnTo>
                  <a:lnTo>
                    <a:pt x="1999" y="308"/>
                  </a:lnTo>
                  <a:lnTo>
                    <a:pt x="1990" y="333"/>
                  </a:lnTo>
                  <a:lnTo>
                    <a:pt x="1974" y="359"/>
                  </a:lnTo>
                  <a:lnTo>
                    <a:pt x="1954" y="381"/>
                  </a:lnTo>
                  <a:lnTo>
                    <a:pt x="1932" y="400"/>
                  </a:lnTo>
                  <a:lnTo>
                    <a:pt x="1906" y="413"/>
                  </a:lnTo>
                  <a:lnTo>
                    <a:pt x="1876" y="422"/>
                  </a:lnTo>
                  <a:lnTo>
                    <a:pt x="1844" y="427"/>
                  </a:lnTo>
                  <a:lnTo>
                    <a:pt x="1808" y="429"/>
                  </a:lnTo>
                  <a:lnTo>
                    <a:pt x="1774" y="428"/>
                  </a:lnTo>
                  <a:lnTo>
                    <a:pt x="1741" y="423"/>
                  </a:lnTo>
                  <a:lnTo>
                    <a:pt x="1712" y="415"/>
                  </a:lnTo>
                  <a:lnTo>
                    <a:pt x="1684" y="403"/>
                  </a:lnTo>
                  <a:lnTo>
                    <a:pt x="1663" y="390"/>
                  </a:lnTo>
                  <a:lnTo>
                    <a:pt x="1645" y="374"/>
                  </a:lnTo>
                  <a:lnTo>
                    <a:pt x="1629" y="355"/>
                  </a:lnTo>
                  <a:lnTo>
                    <a:pt x="1616" y="333"/>
                  </a:lnTo>
                  <a:lnTo>
                    <a:pt x="1605" y="307"/>
                  </a:lnTo>
                  <a:lnTo>
                    <a:pt x="1598" y="280"/>
                  </a:lnTo>
                  <a:lnTo>
                    <a:pt x="1593" y="250"/>
                  </a:lnTo>
                  <a:lnTo>
                    <a:pt x="1592" y="217"/>
                  </a:lnTo>
                  <a:lnTo>
                    <a:pt x="1594" y="179"/>
                  </a:lnTo>
                  <a:lnTo>
                    <a:pt x="1599" y="144"/>
                  </a:lnTo>
                  <a:lnTo>
                    <a:pt x="1607" y="113"/>
                  </a:lnTo>
                  <a:lnTo>
                    <a:pt x="1619" y="87"/>
                  </a:lnTo>
                  <a:lnTo>
                    <a:pt x="1634" y="63"/>
                  </a:lnTo>
                  <a:lnTo>
                    <a:pt x="1652" y="44"/>
                  </a:lnTo>
                  <a:lnTo>
                    <a:pt x="1674" y="28"/>
                  </a:lnTo>
                  <a:lnTo>
                    <a:pt x="1701" y="16"/>
                  </a:lnTo>
                  <a:lnTo>
                    <a:pt x="1730" y="7"/>
                  </a:lnTo>
                  <a:lnTo>
                    <a:pt x="1764" y="2"/>
                  </a:lnTo>
                  <a:lnTo>
                    <a:pt x="1802" y="0"/>
                  </a:lnTo>
                  <a:close/>
                  <a:moveTo>
                    <a:pt x="1803" y="71"/>
                  </a:moveTo>
                  <a:lnTo>
                    <a:pt x="1780" y="73"/>
                  </a:lnTo>
                  <a:lnTo>
                    <a:pt x="1759" y="78"/>
                  </a:lnTo>
                  <a:lnTo>
                    <a:pt x="1740" y="87"/>
                  </a:lnTo>
                  <a:lnTo>
                    <a:pt x="1725" y="98"/>
                  </a:lnTo>
                  <a:lnTo>
                    <a:pt x="1713" y="112"/>
                  </a:lnTo>
                  <a:lnTo>
                    <a:pt x="1704" y="131"/>
                  </a:lnTo>
                  <a:lnTo>
                    <a:pt x="1697" y="154"/>
                  </a:lnTo>
                  <a:lnTo>
                    <a:pt x="1693" y="181"/>
                  </a:lnTo>
                  <a:lnTo>
                    <a:pt x="1692" y="214"/>
                  </a:lnTo>
                  <a:lnTo>
                    <a:pt x="1694" y="249"/>
                  </a:lnTo>
                  <a:lnTo>
                    <a:pt x="1699" y="279"/>
                  </a:lnTo>
                  <a:lnTo>
                    <a:pt x="1707" y="304"/>
                  </a:lnTo>
                  <a:lnTo>
                    <a:pt x="1718" y="324"/>
                  </a:lnTo>
                  <a:lnTo>
                    <a:pt x="1734" y="339"/>
                  </a:lnTo>
                  <a:lnTo>
                    <a:pt x="1752" y="349"/>
                  </a:lnTo>
                  <a:lnTo>
                    <a:pt x="1775" y="356"/>
                  </a:lnTo>
                  <a:lnTo>
                    <a:pt x="1803" y="358"/>
                  </a:lnTo>
                  <a:lnTo>
                    <a:pt x="1829" y="356"/>
                  </a:lnTo>
                  <a:lnTo>
                    <a:pt x="1851" y="349"/>
                  </a:lnTo>
                  <a:lnTo>
                    <a:pt x="1870" y="339"/>
                  </a:lnTo>
                  <a:lnTo>
                    <a:pt x="1885" y="324"/>
                  </a:lnTo>
                  <a:lnTo>
                    <a:pt x="1897" y="303"/>
                  </a:lnTo>
                  <a:lnTo>
                    <a:pt x="1905" y="279"/>
                  </a:lnTo>
                  <a:lnTo>
                    <a:pt x="1910" y="249"/>
                  </a:lnTo>
                  <a:lnTo>
                    <a:pt x="1912" y="215"/>
                  </a:lnTo>
                  <a:lnTo>
                    <a:pt x="1910" y="184"/>
                  </a:lnTo>
                  <a:lnTo>
                    <a:pt x="1906" y="157"/>
                  </a:lnTo>
                  <a:lnTo>
                    <a:pt x="1900" y="133"/>
                  </a:lnTo>
                  <a:lnTo>
                    <a:pt x="1891" y="113"/>
                  </a:lnTo>
                  <a:lnTo>
                    <a:pt x="1879" y="98"/>
                  </a:lnTo>
                  <a:lnTo>
                    <a:pt x="1864" y="87"/>
                  </a:lnTo>
                  <a:lnTo>
                    <a:pt x="1847" y="78"/>
                  </a:lnTo>
                  <a:lnTo>
                    <a:pt x="1826" y="73"/>
                  </a:lnTo>
                  <a:lnTo>
                    <a:pt x="1803" y="71"/>
                  </a:lnTo>
                  <a:close/>
                  <a:moveTo>
                    <a:pt x="2155" y="116"/>
                  </a:moveTo>
                  <a:lnTo>
                    <a:pt x="2155" y="427"/>
                  </a:lnTo>
                  <a:lnTo>
                    <a:pt x="2069" y="427"/>
                  </a:lnTo>
                  <a:lnTo>
                    <a:pt x="2069" y="3"/>
                  </a:lnTo>
                  <a:lnTo>
                    <a:pt x="2184" y="3"/>
                  </a:lnTo>
                  <a:lnTo>
                    <a:pt x="2353" y="318"/>
                  </a:lnTo>
                  <a:lnTo>
                    <a:pt x="2353" y="3"/>
                  </a:lnTo>
                  <a:lnTo>
                    <a:pt x="2439" y="3"/>
                  </a:lnTo>
                  <a:lnTo>
                    <a:pt x="2439" y="427"/>
                  </a:lnTo>
                  <a:lnTo>
                    <a:pt x="2328" y="427"/>
                  </a:lnTo>
                  <a:lnTo>
                    <a:pt x="2155" y="116"/>
                  </a:lnTo>
                  <a:close/>
                </a:path>
              </a:pathLst>
            </a:custGeom>
            <a:solidFill>
              <a:srgbClr val="70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12" name="Freeform 14"/>
            <p:cNvSpPr>
              <a:spLocks noEditPoints="1"/>
            </p:cNvSpPr>
            <p:nvPr userDrawn="1"/>
          </p:nvSpPr>
          <p:spPr bwMode="auto">
            <a:xfrm>
              <a:off x="5380282" y="4674281"/>
              <a:ext cx="1218176" cy="100149"/>
            </a:xfrm>
            <a:custGeom>
              <a:avLst/>
              <a:gdLst>
                <a:gd name="T0" fmla="*/ 2147483647 w 2304"/>
                <a:gd name="T1" fmla="*/ 2147483647 h 187"/>
                <a:gd name="T2" fmla="*/ 2147483647 w 2304"/>
                <a:gd name="T3" fmla="*/ 2147483647 h 187"/>
                <a:gd name="T4" fmla="*/ 2147483647 w 2304"/>
                <a:gd name="T5" fmla="*/ 2147483647 h 187"/>
                <a:gd name="T6" fmla="*/ 2147483647 w 2304"/>
                <a:gd name="T7" fmla="*/ 2147483647 h 187"/>
                <a:gd name="T8" fmla="*/ 2147483647 w 2304"/>
                <a:gd name="T9" fmla="*/ 2147483647 h 187"/>
                <a:gd name="T10" fmla="*/ 2147483647 w 2304"/>
                <a:gd name="T11" fmla="*/ 2147483647 h 187"/>
                <a:gd name="T12" fmla="*/ 2147483647 w 2304"/>
                <a:gd name="T13" fmla="*/ 2147483647 h 187"/>
                <a:gd name="T14" fmla="*/ 2147483647 w 2304"/>
                <a:gd name="T15" fmla="*/ 2147483647 h 187"/>
                <a:gd name="T16" fmla="*/ 2147483647 w 2304"/>
                <a:gd name="T17" fmla="*/ 2147483647 h 187"/>
                <a:gd name="T18" fmla="*/ 2147483647 w 2304"/>
                <a:gd name="T19" fmla="*/ 2147483647 h 187"/>
                <a:gd name="T20" fmla="*/ 2147483647 w 2304"/>
                <a:gd name="T21" fmla="*/ 2147483647 h 187"/>
                <a:gd name="T22" fmla="*/ 2147483647 w 2304"/>
                <a:gd name="T23" fmla="*/ 2147483647 h 187"/>
                <a:gd name="T24" fmla="*/ 2147483647 w 2304"/>
                <a:gd name="T25" fmla="*/ 2147483647 h 187"/>
                <a:gd name="T26" fmla="*/ 2147483647 w 2304"/>
                <a:gd name="T27" fmla="*/ 2147483647 h 187"/>
                <a:gd name="T28" fmla="*/ 2147483647 w 2304"/>
                <a:gd name="T29" fmla="*/ 2147483647 h 187"/>
                <a:gd name="T30" fmla="*/ 2147483647 w 2304"/>
                <a:gd name="T31" fmla="*/ 2147483647 h 187"/>
                <a:gd name="T32" fmla="*/ 2147483647 w 2304"/>
                <a:gd name="T33" fmla="*/ 2147483647 h 187"/>
                <a:gd name="T34" fmla="*/ 2147483647 w 2304"/>
                <a:gd name="T35" fmla="*/ 2147483647 h 187"/>
                <a:gd name="T36" fmla="*/ 2147483647 w 2304"/>
                <a:gd name="T37" fmla="*/ 2147483647 h 187"/>
                <a:gd name="T38" fmla="*/ 2147483647 w 2304"/>
                <a:gd name="T39" fmla="*/ 2147483647 h 187"/>
                <a:gd name="T40" fmla="*/ 2147483647 w 2304"/>
                <a:gd name="T41" fmla="*/ 2147483647 h 187"/>
                <a:gd name="T42" fmla="*/ 2147483647 w 2304"/>
                <a:gd name="T43" fmla="*/ 2147483647 h 187"/>
                <a:gd name="T44" fmla="*/ 2147483647 w 2304"/>
                <a:gd name="T45" fmla="*/ 2147483647 h 187"/>
                <a:gd name="T46" fmla="*/ 2147483647 w 2304"/>
                <a:gd name="T47" fmla="*/ 2147483647 h 187"/>
                <a:gd name="T48" fmla="*/ 2147483647 w 2304"/>
                <a:gd name="T49" fmla="*/ 2147483647 h 187"/>
                <a:gd name="T50" fmla="*/ 2147483647 w 2304"/>
                <a:gd name="T51" fmla="*/ 2147483647 h 187"/>
                <a:gd name="T52" fmla="*/ 2147483647 w 2304"/>
                <a:gd name="T53" fmla="*/ 2147483647 h 187"/>
                <a:gd name="T54" fmla="*/ 2147483647 w 2304"/>
                <a:gd name="T55" fmla="*/ 2147483647 h 187"/>
                <a:gd name="T56" fmla="*/ 2147483647 w 2304"/>
                <a:gd name="T57" fmla="*/ 2147483647 h 187"/>
                <a:gd name="T58" fmla="*/ 2147483647 w 2304"/>
                <a:gd name="T59" fmla="*/ 2147483647 h 187"/>
                <a:gd name="T60" fmla="*/ 2147483647 w 2304"/>
                <a:gd name="T61" fmla="*/ 2147483647 h 187"/>
                <a:gd name="T62" fmla="*/ 2147483647 w 2304"/>
                <a:gd name="T63" fmla="*/ 2147483647 h 187"/>
                <a:gd name="T64" fmla="*/ 2147483647 w 2304"/>
                <a:gd name="T65" fmla="*/ 2147483647 h 187"/>
                <a:gd name="T66" fmla="*/ 2147483647 w 2304"/>
                <a:gd name="T67" fmla="*/ 2147483647 h 187"/>
                <a:gd name="T68" fmla="*/ 2147483647 w 2304"/>
                <a:gd name="T69" fmla="*/ 2147483647 h 187"/>
                <a:gd name="T70" fmla="*/ 2147483647 w 2304"/>
                <a:gd name="T71" fmla="*/ 2147483647 h 187"/>
                <a:gd name="T72" fmla="*/ 2147483647 w 2304"/>
                <a:gd name="T73" fmla="*/ 2147483647 h 187"/>
                <a:gd name="T74" fmla="*/ 2147483647 w 2304"/>
                <a:gd name="T75" fmla="*/ 2147483647 h 187"/>
                <a:gd name="T76" fmla="*/ 2147483647 w 2304"/>
                <a:gd name="T77" fmla="*/ 2147483647 h 187"/>
                <a:gd name="T78" fmla="*/ 2147483647 w 2304"/>
                <a:gd name="T79" fmla="*/ 2147483647 h 187"/>
                <a:gd name="T80" fmla="*/ 2147483647 w 2304"/>
                <a:gd name="T81" fmla="*/ 2147483647 h 187"/>
                <a:gd name="T82" fmla="*/ 2147483647 w 2304"/>
                <a:gd name="T83" fmla="*/ 2147483647 h 187"/>
                <a:gd name="T84" fmla="*/ 2147483647 w 2304"/>
                <a:gd name="T85" fmla="*/ 2147483647 h 187"/>
                <a:gd name="T86" fmla="*/ 2147483647 w 2304"/>
                <a:gd name="T87" fmla="*/ 2147483647 h 187"/>
                <a:gd name="T88" fmla="*/ 2147483647 w 2304"/>
                <a:gd name="T89" fmla="*/ 2147483647 h 187"/>
                <a:gd name="T90" fmla="*/ 2147483647 w 2304"/>
                <a:gd name="T91" fmla="*/ 2147483647 h 187"/>
                <a:gd name="T92" fmla="*/ 2147483647 w 2304"/>
                <a:gd name="T93" fmla="*/ 2147483647 h 187"/>
                <a:gd name="T94" fmla="*/ 2147483647 w 2304"/>
                <a:gd name="T95" fmla="*/ 2147483647 h 187"/>
                <a:gd name="T96" fmla="*/ 2147483647 w 2304"/>
                <a:gd name="T97" fmla="*/ 2147483647 h 187"/>
                <a:gd name="T98" fmla="*/ 2147483647 w 2304"/>
                <a:gd name="T99" fmla="*/ 2147483647 h 187"/>
                <a:gd name="T100" fmla="*/ 2147483647 w 2304"/>
                <a:gd name="T101" fmla="*/ 2147483647 h 187"/>
                <a:gd name="T102" fmla="*/ 2147483647 w 2304"/>
                <a:gd name="T103" fmla="*/ 2147483647 h 187"/>
                <a:gd name="T104" fmla="*/ 2147483647 w 2304"/>
                <a:gd name="T105" fmla="*/ 2147483647 h 187"/>
                <a:gd name="T106" fmla="*/ 2147483647 w 2304"/>
                <a:gd name="T107" fmla="*/ 2147483647 h 187"/>
                <a:gd name="T108" fmla="*/ 2147483647 w 2304"/>
                <a:gd name="T109" fmla="*/ 2147483647 h 187"/>
                <a:gd name="T110" fmla="*/ 2147483647 w 2304"/>
                <a:gd name="T111" fmla="*/ 2147483647 h 187"/>
                <a:gd name="T112" fmla="*/ 2147483647 w 2304"/>
                <a:gd name="T113" fmla="*/ 2147483647 h 187"/>
                <a:gd name="T114" fmla="*/ 2147483647 w 2304"/>
                <a:gd name="T115" fmla="*/ 2147483647 h 187"/>
                <a:gd name="T116" fmla="*/ 2147483647 w 2304"/>
                <a:gd name="T117" fmla="*/ 2147483647 h 18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04" h="187">
                  <a:moveTo>
                    <a:pt x="29" y="118"/>
                  </a:moveTo>
                  <a:lnTo>
                    <a:pt x="29" y="185"/>
                  </a:lnTo>
                  <a:lnTo>
                    <a:pt x="0" y="185"/>
                  </a:lnTo>
                  <a:lnTo>
                    <a:pt x="0" y="2"/>
                  </a:lnTo>
                  <a:lnTo>
                    <a:pt x="81" y="2"/>
                  </a:lnTo>
                  <a:lnTo>
                    <a:pt x="100" y="3"/>
                  </a:lnTo>
                  <a:lnTo>
                    <a:pt x="112" y="5"/>
                  </a:lnTo>
                  <a:lnTo>
                    <a:pt x="123" y="11"/>
                  </a:lnTo>
                  <a:lnTo>
                    <a:pt x="132" y="18"/>
                  </a:lnTo>
                  <a:lnTo>
                    <a:pt x="139" y="28"/>
                  </a:lnTo>
                  <a:lnTo>
                    <a:pt x="144" y="42"/>
                  </a:lnTo>
                  <a:lnTo>
                    <a:pt x="146" y="60"/>
                  </a:lnTo>
                  <a:lnTo>
                    <a:pt x="144" y="79"/>
                  </a:lnTo>
                  <a:lnTo>
                    <a:pt x="137" y="95"/>
                  </a:lnTo>
                  <a:lnTo>
                    <a:pt x="127" y="107"/>
                  </a:lnTo>
                  <a:lnTo>
                    <a:pt x="118" y="113"/>
                  </a:lnTo>
                  <a:lnTo>
                    <a:pt x="107" y="116"/>
                  </a:lnTo>
                  <a:lnTo>
                    <a:pt x="93" y="117"/>
                  </a:lnTo>
                  <a:lnTo>
                    <a:pt x="76" y="118"/>
                  </a:lnTo>
                  <a:lnTo>
                    <a:pt x="29" y="118"/>
                  </a:lnTo>
                  <a:close/>
                  <a:moveTo>
                    <a:pt x="29" y="95"/>
                  </a:moveTo>
                  <a:lnTo>
                    <a:pt x="78" y="95"/>
                  </a:lnTo>
                  <a:lnTo>
                    <a:pt x="90" y="94"/>
                  </a:lnTo>
                  <a:lnTo>
                    <a:pt x="99" y="92"/>
                  </a:lnTo>
                  <a:lnTo>
                    <a:pt x="105" y="87"/>
                  </a:lnTo>
                  <a:lnTo>
                    <a:pt x="111" y="80"/>
                  </a:lnTo>
                  <a:lnTo>
                    <a:pt x="114" y="71"/>
                  </a:lnTo>
                  <a:lnTo>
                    <a:pt x="115" y="59"/>
                  </a:lnTo>
                  <a:lnTo>
                    <a:pt x="113" y="45"/>
                  </a:lnTo>
                  <a:lnTo>
                    <a:pt x="105" y="33"/>
                  </a:lnTo>
                  <a:lnTo>
                    <a:pt x="99" y="28"/>
                  </a:lnTo>
                  <a:lnTo>
                    <a:pt x="89" y="26"/>
                  </a:lnTo>
                  <a:lnTo>
                    <a:pt x="76" y="25"/>
                  </a:lnTo>
                  <a:lnTo>
                    <a:pt x="29" y="25"/>
                  </a:lnTo>
                  <a:lnTo>
                    <a:pt x="29" y="95"/>
                  </a:lnTo>
                  <a:close/>
                  <a:moveTo>
                    <a:pt x="257" y="0"/>
                  </a:moveTo>
                  <a:lnTo>
                    <a:pt x="281" y="2"/>
                  </a:lnTo>
                  <a:lnTo>
                    <a:pt x="301" y="7"/>
                  </a:lnTo>
                  <a:lnTo>
                    <a:pt x="317" y="17"/>
                  </a:lnTo>
                  <a:lnTo>
                    <a:pt x="329" y="30"/>
                  </a:lnTo>
                  <a:lnTo>
                    <a:pt x="337" y="48"/>
                  </a:lnTo>
                  <a:lnTo>
                    <a:pt x="342" y="69"/>
                  </a:lnTo>
                  <a:lnTo>
                    <a:pt x="343" y="94"/>
                  </a:lnTo>
                  <a:lnTo>
                    <a:pt x="342" y="117"/>
                  </a:lnTo>
                  <a:lnTo>
                    <a:pt x="337" y="137"/>
                  </a:lnTo>
                  <a:lnTo>
                    <a:pt x="329" y="153"/>
                  </a:lnTo>
                  <a:lnTo>
                    <a:pt x="318" y="167"/>
                  </a:lnTo>
                  <a:lnTo>
                    <a:pt x="305" y="175"/>
                  </a:lnTo>
                  <a:lnTo>
                    <a:pt x="291" y="182"/>
                  </a:lnTo>
                  <a:lnTo>
                    <a:pt x="273" y="186"/>
                  </a:lnTo>
                  <a:lnTo>
                    <a:pt x="253" y="187"/>
                  </a:lnTo>
                  <a:lnTo>
                    <a:pt x="231" y="186"/>
                  </a:lnTo>
                  <a:lnTo>
                    <a:pt x="213" y="181"/>
                  </a:lnTo>
                  <a:lnTo>
                    <a:pt x="197" y="173"/>
                  </a:lnTo>
                  <a:lnTo>
                    <a:pt x="185" y="161"/>
                  </a:lnTo>
                  <a:lnTo>
                    <a:pt x="177" y="149"/>
                  </a:lnTo>
                  <a:lnTo>
                    <a:pt x="171" y="132"/>
                  </a:lnTo>
                  <a:lnTo>
                    <a:pt x="167" y="114"/>
                  </a:lnTo>
                  <a:lnTo>
                    <a:pt x="166" y="94"/>
                  </a:lnTo>
                  <a:lnTo>
                    <a:pt x="167" y="74"/>
                  </a:lnTo>
                  <a:lnTo>
                    <a:pt x="171" y="56"/>
                  </a:lnTo>
                  <a:lnTo>
                    <a:pt x="178" y="39"/>
                  </a:lnTo>
                  <a:lnTo>
                    <a:pt x="186" y="26"/>
                  </a:lnTo>
                  <a:lnTo>
                    <a:pt x="200" y="15"/>
                  </a:lnTo>
                  <a:lnTo>
                    <a:pt x="215" y="6"/>
                  </a:lnTo>
                  <a:lnTo>
                    <a:pt x="234" y="2"/>
                  </a:lnTo>
                  <a:lnTo>
                    <a:pt x="257" y="0"/>
                  </a:lnTo>
                  <a:close/>
                  <a:moveTo>
                    <a:pt x="256" y="23"/>
                  </a:moveTo>
                  <a:lnTo>
                    <a:pt x="238" y="25"/>
                  </a:lnTo>
                  <a:lnTo>
                    <a:pt x="224" y="29"/>
                  </a:lnTo>
                  <a:lnTo>
                    <a:pt x="213" y="38"/>
                  </a:lnTo>
                  <a:lnTo>
                    <a:pt x="205" y="49"/>
                  </a:lnTo>
                  <a:lnTo>
                    <a:pt x="201" y="61"/>
                  </a:lnTo>
                  <a:lnTo>
                    <a:pt x="199" y="75"/>
                  </a:lnTo>
                  <a:lnTo>
                    <a:pt x="197" y="93"/>
                  </a:lnTo>
                  <a:lnTo>
                    <a:pt x="199" y="114"/>
                  </a:lnTo>
                  <a:lnTo>
                    <a:pt x="202" y="131"/>
                  </a:lnTo>
                  <a:lnTo>
                    <a:pt x="208" y="145"/>
                  </a:lnTo>
                  <a:lnTo>
                    <a:pt x="216" y="153"/>
                  </a:lnTo>
                  <a:lnTo>
                    <a:pt x="227" y="160"/>
                  </a:lnTo>
                  <a:lnTo>
                    <a:pt x="240" y="163"/>
                  </a:lnTo>
                  <a:lnTo>
                    <a:pt x="256" y="164"/>
                  </a:lnTo>
                  <a:lnTo>
                    <a:pt x="273" y="163"/>
                  </a:lnTo>
                  <a:lnTo>
                    <a:pt x="287" y="158"/>
                  </a:lnTo>
                  <a:lnTo>
                    <a:pt x="298" y="150"/>
                  </a:lnTo>
                  <a:lnTo>
                    <a:pt x="306" y="138"/>
                  </a:lnTo>
                  <a:lnTo>
                    <a:pt x="309" y="127"/>
                  </a:lnTo>
                  <a:lnTo>
                    <a:pt x="312" y="113"/>
                  </a:lnTo>
                  <a:lnTo>
                    <a:pt x="313" y="95"/>
                  </a:lnTo>
                  <a:lnTo>
                    <a:pt x="312" y="74"/>
                  </a:lnTo>
                  <a:lnTo>
                    <a:pt x="308" y="57"/>
                  </a:lnTo>
                  <a:lnTo>
                    <a:pt x="303" y="45"/>
                  </a:lnTo>
                  <a:lnTo>
                    <a:pt x="295" y="35"/>
                  </a:lnTo>
                  <a:lnTo>
                    <a:pt x="284" y="28"/>
                  </a:lnTo>
                  <a:lnTo>
                    <a:pt x="271" y="24"/>
                  </a:lnTo>
                  <a:lnTo>
                    <a:pt x="256" y="23"/>
                  </a:lnTo>
                  <a:close/>
                  <a:moveTo>
                    <a:pt x="371" y="2"/>
                  </a:moveTo>
                  <a:lnTo>
                    <a:pt x="399" y="2"/>
                  </a:lnTo>
                  <a:lnTo>
                    <a:pt x="399" y="108"/>
                  </a:lnTo>
                  <a:lnTo>
                    <a:pt x="401" y="124"/>
                  </a:lnTo>
                  <a:lnTo>
                    <a:pt x="402" y="135"/>
                  </a:lnTo>
                  <a:lnTo>
                    <a:pt x="404" y="143"/>
                  </a:lnTo>
                  <a:lnTo>
                    <a:pt x="406" y="147"/>
                  </a:lnTo>
                  <a:lnTo>
                    <a:pt x="408" y="149"/>
                  </a:lnTo>
                  <a:lnTo>
                    <a:pt x="418" y="157"/>
                  </a:lnTo>
                  <a:lnTo>
                    <a:pt x="432" y="161"/>
                  </a:lnTo>
                  <a:lnTo>
                    <a:pt x="449" y="162"/>
                  </a:lnTo>
                  <a:lnTo>
                    <a:pt x="487" y="162"/>
                  </a:lnTo>
                  <a:lnTo>
                    <a:pt x="487" y="185"/>
                  </a:lnTo>
                  <a:lnTo>
                    <a:pt x="442" y="185"/>
                  </a:lnTo>
                  <a:lnTo>
                    <a:pt x="424" y="184"/>
                  </a:lnTo>
                  <a:lnTo>
                    <a:pt x="408" y="181"/>
                  </a:lnTo>
                  <a:lnTo>
                    <a:pt x="397" y="176"/>
                  </a:lnTo>
                  <a:lnTo>
                    <a:pt x="386" y="168"/>
                  </a:lnTo>
                  <a:lnTo>
                    <a:pt x="379" y="158"/>
                  </a:lnTo>
                  <a:lnTo>
                    <a:pt x="374" y="146"/>
                  </a:lnTo>
                  <a:lnTo>
                    <a:pt x="372" y="131"/>
                  </a:lnTo>
                  <a:lnTo>
                    <a:pt x="371" y="112"/>
                  </a:lnTo>
                  <a:lnTo>
                    <a:pt x="371" y="2"/>
                  </a:lnTo>
                  <a:close/>
                  <a:moveTo>
                    <a:pt x="514" y="185"/>
                  </a:moveTo>
                  <a:lnTo>
                    <a:pt x="514" y="162"/>
                  </a:lnTo>
                  <a:lnTo>
                    <a:pt x="593" y="162"/>
                  </a:lnTo>
                  <a:lnTo>
                    <a:pt x="608" y="161"/>
                  </a:lnTo>
                  <a:lnTo>
                    <a:pt x="619" y="158"/>
                  </a:lnTo>
                  <a:lnTo>
                    <a:pt x="626" y="151"/>
                  </a:lnTo>
                  <a:lnTo>
                    <a:pt x="630" y="143"/>
                  </a:lnTo>
                  <a:lnTo>
                    <a:pt x="631" y="134"/>
                  </a:lnTo>
                  <a:lnTo>
                    <a:pt x="629" y="122"/>
                  </a:lnTo>
                  <a:lnTo>
                    <a:pt x="625" y="113"/>
                  </a:lnTo>
                  <a:lnTo>
                    <a:pt x="616" y="107"/>
                  </a:lnTo>
                  <a:lnTo>
                    <a:pt x="609" y="106"/>
                  </a:lnTo>
                  <a:lnTo>
                    <a:pt x="600" y="105"/>
                  </a:lnTo>
                  <a:lnTo>
                    <a:pt x="572" y="105"/>
                  </a:lnTo>
                  <a:lnTo>
                    <a:pt x="553" y="104"/>
                  </a:lnTo>
                  <a:lnTo>
                    <a:pt x="538" y="101"/>
                  </a:lnTo>
                  <a:lnTo>
                    <a:pt x="527" y="96"/>
                  </a:lnTo>
                  <a:lnTo>
                    <a:pt x="516" y="86"/>
                  </a:lnTo>
                  <a:lnTo>
                    <a:pt x="509" y="73"/>
                  </a:lnTo>
                  <a:lnTo>
                    <a:pt x="507" y="57"/>
                  </a:lnTo>
                  <a:lnTo>
                    <a:pt x="509" y="40"/>
                  </a:lnTo>
                  <a:lnTo>
                    <a:pt x="516" y="26"/>
                  </a:lnTo>
                  <a:lnTo>
                    <a:pt x="522" y="18"/>
                  </a:lnTo>
                  <a:lnTo>
                    <a:pt x="530" y="12"/>
                  </a:lnTo>
                  <a:lnTo>
                    <a:pt x="539" y="7"/>
                  </a:lnTo>
                  <a:lnTo>
                    <a:pt x="549" y="4"/>
                  </a:lnTo>
                  <a:lnTo>
                    <a:pt x="562" y="3"/>
                  </a:lnTo>
                  <a:lnTo>
                    <a:pt x="578" y="2"/>
                  </a:lnTo>
                  <a:lnTo>
                    <a:pt x="654" y="2"/>
                  </a:lnTo>
                  <a:lnTo>
                    <a:pt x="654" y="25"/>
                  </a:lnTo>
                  <a:lnTo>
                    <a:pt x="578" y="25"/>
                  </a:lnTo>
                  <a:lnTo>
                    <a:pt x="567" y="26"/>
                  </a:lnTo>
                  <a:lnTo>
                    <a:pt x="560" y="26"/>
                  </a:lnTo>
                  <a:lnTo>
                    <a:pt x="549" y="30"/>
                  </a:lnTo>
                  <a:lnTo>
                    <a:pt x="543" y="36"/>
                  </a:lnTo>
                  <a:lnTo>
                    <a:pt x="539" y="44"/>
                  </a:lnTo>
                  <a:lnTo>
                    <a:pt x="538" y="52"/>
                  </a:lnTo>
                  <a:lnTo>
                    <a:pt x="539" y="61"/>
                  </a:lnTo>
                  <a:lnTo>
                    <a:pt x="542" y="68"/>
                  </a:lnTo>
                  <a:lnTo>
                    <a:pt x="548" y="72"/>
                  </a:lnTo>
                  <a:lnTo>
                    <a:pt x="555" y="75"/>
                  </a:lnTo>
                  <a:lnTo>
                    <a:pt x="565" y="78"/>
                  </a:lnTo>
                  <a:lnTo>
                    <a:pt x="578" y="79"/>
                  </a:lnTo>
                  <a:lnTo>
                    <a:pt x="604" y="79"/>
                  </a:lnTo>
                  <a:lnTo>
                    <a:pt x="616" y="80"/>
                  </a:lnTo>
                  <a:lnTo>
                    <a:pt x="625" y="81"/>
                  </a:lnTo>
                  <a:lnTo>
                    <a:pt x="636" y="83"/>
                  </a:lnTo>
                  <a:lnTo>
                    <a:pt x="643" y="89"/>
                  </a:lnTo>
                  <a:lnTo>
                    <a:pt x="652" y="96"/>
                  </a:lnTo>
                  <a:lnTo>
                    <a:pt x="658" y="107"/>
                  </a:lnTo>
                  <a:lnTo>
                    <a:pt x="662" y="119"/>
                  </a:lnTo>
                  <a:lnTo>
                    <a:pt x="663" y="132"/>
                  </a:lnTo>
                  <a:lnTo>
                    <a:pt x="662" y="148"/>
                  </a:lnTo>
                  <a:lnTo>
                    <a:pt x="656" y="161"/>
                  </a:lnTo>
                  <a:lnTo>
                    <a:pt x="649" y="171"/>
                  </a:lnTo>
                  <a:lnTo>
                    <a:pt x="637" y="179"/>
                  </a:lnTo>
                  <a:lnTo>
                    <a:pt x="629" y="182"/>
                  </a:lnTo>
                  <a:lnTo>
                    <a:pt x="619" y="184"/>
                  </a:lnTo>
                  <a:lnTo>
                    <a:pt x="607" y="185"/>
                  </a:lnTo>
                  <a:lnTo>
                    <a:pt x="589" y="185"/>
                  </a:lnTo>
                  <a:lnTo>
                    <a:pt x="514" y="185"/>
                  </a:lnTo>
                  <a:close/>
                  <a:moveTo>
                    <a:pt x="718" y="2"/>
                  </a:moveTo>
                  <a:lnTo>
                    <a:pt x="718" y="185"/>
                  </a:lnTo>
                  <a:lnTo>
                    <a:pt x="688" y="185"/>
                  </a:lnTo>
                  <a:lnTo>
                    <a:pt x="688" y="2"/>
                  </a:lnTo>
                  <a:lnTo>
                    <a:pt x="718" y="2"/>
                  </a:lnTo>
                  <a:close/>
                  <a:moveTo>
                    <a:pt x="718" y="92"/>
                  </a:moveTo>
                  <a:lnTo>
                    <a:pt x="807" y="2"/>
                  </a:lnTo>
                  <a:lnTo>
                    <a:pt x="842" y="2"/>
                  </a:lnTo>
                  <a:lnTo>
                    <a:pt x="749" y="91"/>
                  </a:lnTo>
                  <a:lnTo>
                    <a:pt x="848" y="185"/>
                  </a:lnTo>
                  <a:lnTo>
                    <a:pt x="808" y="185"/>
                  </a:lnTo>
                  <a:lnTo>
                    <a:pt x="718" y="92"/>
                  </a:lnTo>
                  <a:close/>
                  <a:moveTo>
                    <a:pt x="857" y="185"/>
                  </a:moveTo>
                  <a:lnTo>
                    <a:pt x="933" y="2"/>
                  </a:lnTo>
                  <a:lnTo>
                    <a:pt x="972" y="2"/>
                  </a:lnTo>
                  <a:lnTo>
                    <a:pt x="1045" y="185"/>
                  </a:lnTo>
                  <a:lnTo>
                    <a:pt x="1013" y="185"/>
                  </a:lnTo>
                  <a:lnTo>
                    <a:pt x="995" y="137"/>
                  </a:lnTo>
                  <a:lnTo>
                    <a:pt x="908" y="137"/>
                  </a:lnTo>
                  <a:lnTo>
                    <a:pt x="889" y="185"/>
                  </a:lnTo>
                  <a:lnTo>
                    <a:pt x="857" y="185"/>
                  </a:lnTo>
                  <a:close/>
                  <a:moveTo>
                    <a:pt x="952" y="24"/>
                  </a:moveTo>
                  <a:lnTo>
                    <a:pt x="917" y="114"/>
                  </a:lnTo>
                  <a:lnTo>
                    <a:pt x="986" y="114"/>
                  </a:lnTo>
                  <a:lnTo>
                    <a:pt x="952" y="24"/>
                  </a:lnTo>
                  <a:close/>
                  <a:moveTo>
                    <a:pt x="1282" y="2"/>
                  </a:moveTo>
                  <a:lnTo>
                    <a:pt x="1282" y="25"/>
                  </a:lnTo>
                  <a:lnTo>
                    <a:pt x="1230" y="25"/>
                  </a:lnTo>
                  <a:lnTo>
                    <a:pt x="1217" y="26"/>
                  </a:lnTo>
                  <a:lnTo>
                    <a:pt x="1207" y="27"/>
                  </a:lnTo>
                  <a:lnTo>
                    <a:pt x="1202" y="28"/>
                  </a:lnTo>
                  <a:lnTo>
                    <a:pt x="1199" y="29"/>
                  </a:lnTo>
                  <a:lnTo>
                    <a:pt x="1195" y="31"/>
                  </a:lnTo>
                  <a:lnTo>
                    <a:pt x="1184" y="42"/>
                  </a:lnTo>
                  <a:lnTo>
                    <a:pt x="1178" y="52"/>
                  </a:lnTo>
                  <a:lnTo>
                    <a:pt x="1175" y="65"/>
                  </a:lnTo>
                  <a:lnTo>
                    <a:pt x="1173" y="81"/>
                  </a:lnTo>
                  <a:lnTo>
                    <a:pt x="1282" y="81"/>
                  </a:lnTo>
                  <a:lnTo>
                    <a:pt x="1282" y="104"/>
                  </a:lnTo>
                  <a:lnTo>
                    <a:pt x="1173" y="104"/>
                  </a:lnTo>
                  <a:lnTo>
                    <a:pt x="1175" y="123"/>
                  </a:lnTo>
                  <a:lnTo>
                    <a:pt x="1181" y="140"/>
                  </a:lnTo>
                  <a:lnTo>
                    <a:pt x="1189" y="150"/>
                  </a:lnTo>
                  <a:lnTo>
                    <a:pt x="1199" y="157"/>
                  </a:lnTo>
                  <a:lnTo>
                    <a:pt x="1211" y="161"/>
                  </a:lnTo>
                  <a:lnTo>
                    <a:pt x="1228" y="162"/>
                  </a:lnTo>
                  <a:lnTo>
                    <a:pt x="1282" y="162"/>
                  </a:lnTo>
                  <a:lnTo>
                    <a:pt x="1282" y="185"/>
                  </a:lnTo>
                  <a:lnTo>
                    <a:pt x="1222" y="185"/>
                  </a:lnTo>
                  <a:lnTo>
                    <a:pt x="1201" y="184"/>
                  </a:lnTo>
                  <a:lnTo>
                    <a:pt x="1185" y="180"/>
                  </a:lnTo>
                  <a:lnTo>
                    <a:pt x="1173" y="174"/>
                  </a:lnTo>
                  <a:lnTo>
                    <a:pt x="1163" y="165"/>
                  </a:lnTo>
                  <a:lnTo>
                    <a:pt x="1154" y="153"/>
                  </a:lnTo>
                  <a:lnTo>
                    <a:pt x="1147" y="139"/>
                  </a:lnTo>
                  <a:lnTo>
                    <a:pt x="1143" y="120"/>
                  </a:lnTo>
                  <a:lnTo>
                    <a:pt x="1141" y="97"/>
                  </a:lnTo>
                  <a:lnTo>
                    <a:pt x="1142" y="76"/>
                  </a:lnTo>
                  <a:lnTo>
                    <a:pt x="1145" y="59"/>
                  </a:lnTo>
                  <a:lnTo>
                    <a:pt x="1151" y="44"/>
                  </a:lnTo>
                  <a:lnTo>
                    <a:pt x="1159" y="29"/>
                  </a:lnTo>
                  <a:lnTo>
                    <a:pt x="1169" y="19"/>
                  </a:lnTo>
                  <a:lnTo>
                    <a:pt x="1180" y="12"/>
                  </a:lnTo>
                  <a:lnTo>
                    <a:pt x="1195" y="6"/>
                  </a:lnTo>
                  <a:lnTo>
                    <a:pt x="1211" y="3"/>
                  </a:lnTo>
                  <a:lnTo>
                    <a:pt x="1231" y="2"/>
                  </a:lnTo>
                  <a:lnTo>
                    <a:pt x="1282" y="2"/>
                  </a:lnTo>
                  <a:close/>
                  <a:moveTo>
                    <a:pt x="1347" y="39"/>
                  </a:moveTo>
                  <a:lnTo>
                    <a:pt x="1347" y="185"/>
                  </a:lnTo>
                  <a:lnTo>
                    <a:pt x="1320" y="185"/>
                  </a:lnTo>
                  <a:lnTo>
                    <a:pt x="1320" y="2"/>
                  </a:lnTo>
                  <a:lnTo>
                    <a:pt x="1354" y="2"/>
                  </a:lnTo>
                  <a:lnTo>
                    <a:pt x="1448" y="149"/>
                  </a:lnTo>
                  <a:lnTo>
                    <a:pt x="1448" y="2"/>
                  </a:lnTo>
                  <a:lnTo>
                    <a:pt x="1476" y="2"/>
                  </a:lnTo>
                  <a:lnTo>
                    <a:pt x="1476" y="185"/>
                  </a:lnTo>
                  <a:lnTo>
                    <a:pt x="1443" y="185"/>
                  </a:lnTo>
                  <a:lnTo>
                    <a:pt x="1347" y="39"/>
                  </a:lnTo>
                  <a:close/>
                  <a:moveTo>
                    <a:pt x="1651" y="2"/>
                  </a:moveTo>
                  <a:lnTo>
                    <a:pt x="1651" y="25"/>
                  </a:lnTo>
                  <a:lnTo>
                    <a:pt x="1598" y="25"/>
                  </a:lnTo>
                  <a:lnTo>
                    <a:pt x="1584" y="26"/>
                  </a:lnTo>
                  <a:lnTo>
                    <a:pt x="1575" y="27"/>
                  </a:lnTo>
                  <a:lnTo>
                    <a:pt x="1569" y="28"/>
                  </a:lnTo>
                  <a:lnTo>
                    <a:pt x="1560" y="35"/>
                  </a:lnTo>
                  <a:lnTo>
                    <a:pt x="1553" y="42"/>
                  </a:lnTo>
                  <a:lnTo>
                    <a:pt x="1547" y="52"/>
                  </a:lnTo>
                  <a:lnTo>
                    <a:pt x="1544" y="65"/>
                  </a:lnTo>
                  <a:lnTo>
                    <a:pt x="1542" y="81"/>
                  </a:lnTo>
                  <a:lnTo>
                    <a:pt x="1651" y="81"/>
                  </a:lnTo>
                  <a:lnTo>
                    <a:pt x="1651" y="104"/>
                  </a:lnTo>
                  <a:lnTo>
                    <a:pt x="1542" y="104"/>
                  </a:lnTo>
                  <a:lnTo>
                    <a:pt x="1544" y="123"/>
                  </a:lnTo>
                  <a:lnTo>
                    <a:pt x="1550" y="140"/>
                  </a:lnTo>
                  <a:lnTo>
                    <a:pt x="1558" y="150"/>
                  </a:lnTo>
                  <a:lnTo>
                    <a:pt x="1568" y="157"/>
                  </a:lnTo>
                  <a:lnTo>
                    <a:pt x="1580" y="161"/>
                  </a:lnTo>
                  <a:lnTo>
                    <a:pt x="1596" y="162"/>
                  </a:lnTo>
                  <a:lnTo>
                    <a:pt x="1651" y="162"/>
                  </a:lnTo>
                  <a:lnTo>
                    <a:pt x="1651" y="185"/>
                  </a:lnTo>
                  <a:lnTo>
                    <a:pt x="1591" y="185"/>
                  </a:lnTo>
                  <a:lnTo>
                    <a:pt x="1570" y="184"/>
                  </a:lnTo>
                  <a:lnTo>
                    <a:pt x="1554" y="180"/>
                  </a:lnTo>
                  <a:lnTo>
                    <a:pt x="1542" y="174"/>
                  </a:lnTo>
                  <a:lnTo>
                    <a:pt x="1532" y="165"/>
                  </a:lnTo>
                  <a:lnTo>
                    <a:pt x="1523" y="153"/>
                  </a:lnTo>
                  <a:lnTo>
                    <a:pt x="1515" y="139"/>
                  </a:lnTo>
                  <a:lnTo>
                    <a:pt x="1511" y="120"/>
                  </a:lnTo>
                  <a:lnTo>
                    <a:pt x="1509" y="97"/>
                  </a:lnTo>
                  <a:lnTo>
                    <a:pt x="1510" y="76"/>
                  </a:lnTo>
                  <a:lnTo>
                    <a:pt x="1514" y="59"/>
                  </a:lnTo>
                  <a:lnTo>
                    <a:pt x="1520" y="44"/>
                  </a:lnTo>
                  <a:lnTo>
                    <a:pt x="1528" y="29"/>
                  </a:lnTo>
                  <a:lnTo>
                    <a:pt x="1538" y="19"/>
                  </a:lnTo>
                  <a:lnTo>
                    <a:pt x="1549" y="12"/>
                  </a:lnTo>
                  <a:lnTo>
                    <a:pt x="1562" y="6"/>
                  </a:lnTo>
                  <a:lnTo>
                    <a:pt x="1580" y="3"/>
                  </a:lnTo>
                  <a:lnTo>
                    <a:pt x="1600" y="2"/>
                  </a:lnTo>
                  <a:lnTo>
                    <a:pt x="1651" y="2"/>
                  </a:lnTo>
                  <a:close/>
                  <a:moveTo>
                    <a:pt x="1717" y="107"/>
                  </a:moveTo>
                  <a:lnTo>
                    <a:pt x="1717" y="185"/>
                  </a:lnTo>
                  <a:lnTo>
                    <a:pt x="1688" y="185"/>
                  </a:lnTo>
                  <a:lnTo>
                    <a:pt x="1688" y="2"/>
                  </a:lnTo>
                  <a:lnTo>
                    <a:pt x="1771" y="2"/>
                  </a:lnTo>
                  <a:lnTo>
                    <a:pt x="1793" y="3"/>
                  </a:lnTo>
                  <a:lnTo>
                    <a:pt x="1810" y="6"/>
                  </a:lnTo>
                  <a:lnTo>
                    <a:pt x="1822" y="12"/>
                  </a:lnTo>
                  <a:lnTo>
                    <a:pt x="1830" y="19"/>
                  </a:lnTo>
                  <a:lnTo>
                    <a:pt x="1837" y="29"/>
                  </a:lnTo>
                  <a:lnTo>
                    <a:pt x="1841" y="40"/>
                  </a:lnTo>
                  <a:lnTo>
                    <a:pt x="1842" y="52"/>
                  </a:lnTo>
                  <a:lnTo>
                    <a:pt x="1840" y="68"/>
                  </a:lnTo>
                  <a:lnTo>
                    <a:pt x="1836" y="80"/>
                  </a:lnTo>
                  <a:lnTo>
                    <a:pt x="1827" y="90"/>
                  </a:lnTo>
                  <a:lnTo>
                    <a:pt x="1817" y="96"/>
                  </a:lnTo>
                  <a:lnTo>
                    <a:pt x="1804" y="101"/>
                  </a:lnTo>
                  <a:lnTo>
                    <a:pt x="1819" y="109"/>
                  </a:lnTo>
                  <a:lnTo>
                    <a:pt x="1829" y="120"/>
                  </a:lnTo>
                  <a:lnTo>
                    <a:pt x="1834" y="129"/>
                  </a:lnTo>
                  <a:lnTo>
                    <a:pt x="1836" y="142"/>
                  </a:lnTo>
                  <a:lnTo>
                    <a:pt x="1838" y="158"/>
                  </a:lnTo>
                  <a:lnTo>
                    <a:pt x="1839" y="171"/>
                  </a:lnTo>
                  <a:lnTo>
                    <a:pt x="1839" y="178"/>
                  </a:lnTo>
                  <a:lnTo>
                    <a:pt x="1841" y="181"/>
                  </a:lnTo>
                  <a:lnTo>
                    <a:pt x="1842" y="185"/>
                  </a:lnTo>
                  <a:lnTo>
                    <a:pt x="1813" y="185"/>
                  </a:lnTo>
                  <a:lnTo>
                    <a:pt x="1811" y="181"/>
                  </a:lnTo>
                  <a:lnTo>
                    <a:pt x="1811" y="180"/>
                  </a:lnTo>
                  <a:lnTo>
                    <a:pt x="1810" y="173"/>
                  </a:lnTo>
                  <a:lnTo>
                    <a:pt x="1808" y="159"/>
                  </a:lnTo>
                  <a:lnTo>
                    <a:pt x="1806" y="141"/>
                  </a:lnTo>
                  <a:lnTo>
                    <a:pt x="1801" y="128"/>
                  </a:lnTo>
                  <a:lnTo>
                    <a:pt x="1793" y="118"/>
                  </a:lnTo>
                  <a:lnTo>
                    <a:pt x="1781" y="113"/>
                  </a:lnTo>
                  <a:lnTo>
                    <a:pt x="1766" y="108"/>
                  </a:lnTo>
                  <a:lnTo>
                    <a:pt x="1746" y="107"/>
                  </a:lnTo>
                  <a:lnTo>
                    <a:pt x="1717" y="107"/>
                  </a:lnTo>
                  <a:close/>
                  <a:moveTo>
                    <a:pt x="1717" y="84"/>
                  </a:moveTo>
                  <a:lnTo>
                    <a:pt x="1770" y="84"/>
                  </a:lnTo>
                  <a:lnTo>
                    <a:pt x="1783" y="83"/>
                  </a:lnTo>
                  <a:lnTo>
                    <a:pt x="1794" y="82"/>
                  </a:lnTo>
                  <a:lnTo>
                    <a:pt x="1801" y="79"/>
                  </a:lnTo>
                  <a:lnTo>
                    <a:pt x="1806" y="72"/>
                  </a:lnTo>
                  <a:lnTo>
                    <a:pt x="1810" y="64"/>
                  </a:lnTo>
                  <a:lnTo>
                    <a:pt x="1811" y="55"/>
                  </a:lnTo>
                  <a:lnTo>
                    <a:pt x="1810" y="44"/>
                  </a:lnTo>
                  <a:lnTo>
                    <a:pt x="1806" y="35"/>
                  </a:lnTo>
                  <a:lnTo>
                    <a:pt x="1800" y="29"/>
                  </a:lnTo>
                  <a:lnTo>
                    <a:pt x="1793" y="27"/>
                  </a:lnTo>
                  <a:lnTo>
                    <a:pt x="1783" y="25"/>
                  </a:lnTo>
                  <a:lnTo>
                    <a:pt x="1717" y="25"/>
                  </a:lnTo>
                  <a:lnTo>
                    <a:pt x="1717" y="84"/>
                  </a:lnTo>
                  <a:close/>
                  <a:moveTo>
                    <a:pt x="1938" y="80"/>
                  </a:moveTo>
                  <a:lnTo>
                    <a:pt x="2024" y="80"/>
                  </a:lnTo>
                  <a:lnTo>
                    <a:pt x="2024" y="185"/>
                  </a:lnTo>
                  <a:lnTo>
                    <a:pt x="1939" y="185"/>
                  </a:lnTo>
                  <a:lnTo>
                    <a:pt x="1925" y="183"/>
                  </a:lnTo>
                  <a:lnTo>
                    <a:pt x="1914" y="181"/>
                  </a:lnTo>
                  <a:lnTo>
                    <a:pt x="1902" y="175"/>
                  </a:lnTo>
                  <a:lnTo>
                    <a:pt x="1892" y="168"/>
                  </a:lnTo>
                  <a:lnTo>
                    <a:pt x="1882" y="158"/>
                  </a:lnTo>
                  <a:lnTo>
                    <a:pt x="1874" y="146"/>
                  </a:lnTo>
                  <a:lnTo>
                    <a:pt x="1870" y="131"/>
                  </a:lnTo>
                  <a:lnTo>
                    <a:pt x="1867" y="114"/>
                  </a:lnTo>
                  <a:lnTo>
                    <a:pt x="1866" y="94"/>
                  </a:lnTo>
                  <a:lnTo>
                    <a:pt x="1867" y="72"/>
                  </a:lnTo>
                  <a:lnTo>
                    <a:pt x="1871" y="52"/>
                  </a:lnTo>
                  <a:lnTo>
                    <a:pt x="1878" y="36"/>
                  </a:lnTo>
                  <a:lnTo>
                    <a:pt x="1888" y="23"/>
                  </a:lnTo>
                  <a:lnTo>
                    <a:pt x="1900" y="13"/>
                  </a:lnTo>
                  <a:lnTo>
                    <a:pt x="1911" y="8"/>
                  </a:lnTo>
                  <a:lnTo>
                    <a:pt x="1923" y="4"/>
                  </a:lnTo>
                  <a:lnTo>
                    <a:pt x="1938" y="3"/>
                  </a:lnTo>
                  <a:lnTo>
                    <a:pt x="1958" y="2"/>
                  </a:lnTo>
                  <a:lnTo>
                    <a:pt x="2024" y="2"/>
                  </a:lnTo>
                  <a:lnTo>
                    <a:pt x="2024" y="25"/>
                  </a:lnTo>
                  <a:lnTo>
                    <a:pt x="1960" y="25"/>
                  </a:lnTo>
                  <a:lnTo>
                    <a:pt x="1945" y="26"/>
                  </a:lnTo>
                  <a:lnTo>
                    <a:pt x="1935" y="26"/>
                  </a:lnTo>
                  <a:lnTo>
                    <a:pt x="1929" y="27"/>
                  </a:lnTo>
                  <a:lnTo>
                    <a:pt x="1925" y="29"/>
                  </a:lnTo>
                  <a:lnTo>
                    <a:pt x="1920" y="33"/>
                  </a:lnTo>
                  <a:lnTo>
                    <a:pt x="1909" y="41"/>
                  </a:lnTo>
                  <a:lnTo>
                    <a:pt x="1902" y="55"/>
                  </a:lnTo>
                  <a:lnTo>
                    <a:pt x="1897" y="71"/>
                  </a:lnTo>
                  <a:lnTo>
                    <a:pt x="1896" y="92"/>
                  </a:lnTo>
                  <a:lnTo>
                    <a:pt x="1897" y="108"/>
                  </a:lnTo>
                  <a:lnTo>
                    <a:pt x="1900" y="122"/>
                  </a:lnTo>
                  <a:lnTo>
                    <a:pt x="1903" y="131"/>
                  </a:lnTo>
                  <a:lnTo>
                    <a:pt x="1907" y="141"/>
                  </a:lnTo>
                  <a:lnTo>
                    <a:pt x="1916" y="151"/>
                  </a:lnTo>
                  <a:lnTo>
                    <a:pt x="1926" y="158"/>
                  </a:lnTo>
                  <a:lnTo>
                    <a:pt x="1935" y="160"/>
                  </a:lnTo>
                  <a:lnTo>
                    <a:pt x="1946" y="161"/>
                  </a:lnTo>
                  <a:lnTo>
                    <a:pt x="1960" y="162"/>
                  </a:lnTo>
                  <a:lnTo>
                    <a:pt x="1994" y="162"/>
                  </a:lnTo>
                  <a:lnTo>
                    <a:pt x="1994" y="103"/>
                  </a:lnTo>
                  <a:lnTo>
                    <a:pt x="1938" y="103"/>
                  </a:lnTo>
                  <a:lnTo>
                    <a:pt x="1938" y="80"/>
                  </a:lnTo>
                  <a:close/>
                  <a:moveTo>
                    <a:pt x="2062" y="185"/>
                  </a:moveTo>
                  <a:lnTo>
                    <a:pt x="2062" y="2"/>
                  </a:lnTo>
                  <a:lnTo>
                    <a:pt x="2092" y="2"/>
                  </a:lnTo>
                  <a:lnTo>
                    <a:pt x="2092" y="185"/>
                  </a:lnTo>
                  <a:lnTo>
                    <a:pt x="2062" y="185"/>
                  </a:lnTo>
                  <a:close/>
                  <a:moveTo>
                    <a:pt x="2117" y="185"/>
                  </a:moveTo>
                  <a:lnTo>
                    <a:pt x="2193" y="2"/>
                  </a:lnTo>
                  <a:lnTo>
                    <a:pt x="2231" y="2"/>
                  </a:lnTo>
                  <a:lnTo>
                    <a:pt x="2304" y="185"/>
                  </a:lnTo>
                  <a:lnTo>
                    <a:pt x="2273" y="185"/>
                  </a:lnTo>
                  <a:lnTo>
                    <a:pt x="2254" y="137"/>
                  </a:lnTo>
                  <a:lnTo>
                    <a:pt x="2168" y="137"/>
                  </a:lnTo>
                  <a:lnTo>
                    <a:pt x="2148" y="185"/>
                  </a:lnTo>
                  <a:lnTo>
                    <a:pt x="2117" y="185"/>
                  </a:lnTo>
                  <a:close/>
                  <a:moveTo>
                    <a:pt x="2211" y="24"/>
                  </a:moveTo>
                  <a:lnTo>
                    <a:pt x="2176" y="114"/>
                  </a:lnTo>
                  <a:lnTo>
                    <a:pt x="2244" y="114"/>
                  </a:lnTo>
                  <a:lnTo>
                    <a:pt x="2211" y="24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8" indent="0">
              <a:buNone/>
              <a:defRPr sz="1000"/>
            </a:lvl3pPr>
            <a:lvl4pPr marL="1371627" indent="0">
              <a:buNone/>
              <a:defRPr sz="900"/>
            </a:lvl4pPr>
            <a:lvl5pPr marL="1828837" indent="0">
              <a:buNone/>
              <a:defRPr sz="900"/>
            </a:lvl5pPr>
            <a:lvl6pPr marL="2286046" indent="0">
              <a:buNone/>
              <a:defRPr sz="900"/>
            </a:lvl6pPr>
            <a:lvl7pPr marL="2743255" indent="0">
              <a:buNone/>
              <a:defRPr sz="900"/>
            </a:lvl7pPr>
            <a:lvl8pPr marL="3200464" indent="0">
              <a:buNone/>
              <a:defRPr sz="900"/>
            </a:lvl8pPr>
            <a:lvl9pPr marL="3657673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49170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20"/>
          <p:cNvGrpSpPr>
            <a:grpSpLocks/>
          </p:cNvGrpSpPr>
          <p:nvPr userDrawn="1"/>
        </p:nvGrpSpPr>
        <p:grpSpPr bwMode="auto">
          <a:xfrm>
            <a:off x="8282517" y="73025"/>
            <a:ext cx="1513417" cy="666750"/>
            <a:chOff x="4689475" y="3868738"/>
            <a:chExt cx="1917700" cy="914400"/>
          </a:xfrm>
        </p:grpSpPr>
        <p:sp>
          <p:nvSpPr>
            <p:cNvPr id="6" name="AutoShape 6"/>
            <p:cNvSpPr>
              <a:spLocks noChangeAspect="1" noChangeArrowheads="1" noTextEdit="1"/>
            </p:cNvSpPr>
            <p:nvPr userDrawn="1"/>
          </p:nvSpPr>
          <p:spPr bwMode="auto">
            <a:xfrm>
              <a:off x="4689475" y="3868738"/>
              <a:ext cx="19177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7" name="Freeform 9"/>
            <p:cNvSpPr>
              <a:spLocks/>
            </p:cNvSpPr>
            <p:nvPr userDrawn="1"/>
          </p:nvSpPr>
          <p:spPr bwMode="auto">
            <a:xfrm>
              <a:off x="4913934" y="3877447"/>
              <a:ext cx="318164" cy="317863"/>
            </a:xfrm>
            <a:custGeom>
              <a:avLst/>
              <a:gdLst>
                <a:gd name="T0" fmla="*/ 2147483647 w 601"/>
                <a:gd name="T1" fmla="*/ 0 h 601"/>
                <a:gd name="T2" fmla="*/ 2147483647 w 601"/>
                <a:gd name="T3" fmla="*/ 2147483647 h 601"/>
                <a:gd name="T4" fmla="*/ 2147483647 w 601"/>
                <a:gd name="T5" fmla="*/ 2147483647 h 601"/>
                <a:gd name="T6" fmla="*/ 2147483647 w 601"/>
                <a:gd name="T7" fmla="*/ 2147483647 h 601"/>
                <a:gd name="T8" fmla="*/ 2147483647 w 601"/>
                <a:gd name="T9" fmla="*/ 2147483647 h 601"/>
                <a:gd name="T10" fmla="*/ 2147483647 w 601"/>
                <a:gd name="T11" fmla="*/ 2147483647 h 601"/>
                <a:gd name="T12" fmla="*/ 2147483647 w 601"/>
                <a:gd name="T13" fmla="*/ 2147483647 h 601"/>
                <a:gd name="T14" fmla="*/ 2147483647 w 601"/>
                <a:gd name="T15" fmla="*/ 2147483647 h 601"/>
                <a:gd name="T16" fmla="*/ 2147483647 w 601"/>
                <a:gd name="T17" fmla="*/ 2147483647 h 601"/>
                <a:gd name="T18" fmla="*/ 2147483647 w 601"/>
                <a:gd name="T19" fmla="*/ 2147483647 h 601"/>
                <a:gd name="T20" fmla="*/ 2147483647 w 601"/>
                <a:gd name="T21" fmla="*/ 2147483647 h 601"/>
                <a:gd name="T22" fmla="*/ 2147483647 w 601"/>
                <a:gd name="T23" fmla="*/ 2147483647 h 601"/>
                <a:gd name="T24" fmla="*/ 2147483647 w 601"/>
                <a:gd name="T25" fmla="*/ 2147483647 h 601"/>
                <a:gd name="T26" fmla="*/ 2147483647 w 601"/>
                <a:gd name="T27" fmla="*/ 2147483647 h 601"/>
                <a:gd name="T28" fmla="*/ 2147483647 w 601"/>
                <a:gd name="T29" fmla="*/ 2147483647 h 601"/>
                <a:gd name="T30" fmla="*/ 2147483647 w 601"/>
                <a:gd name="T31" fmla="*/ 2147483647 h 601"/>
                <a:gd name="T32" fmla="*/ 2147483647 w 601"/>
                <a:gd name="T33" fmla="*/ 2147483647 h 601"/>
                <a:gd name="T34" fmla="*/ 2147483647 w 601"/>
                <a:gd name="T35" fmla="*/ 2147483647 h 601"/>
                <a:gd name="T36" fmla="*/ 2147483647 w 601"/>
                <a:gd name="T37" fmla="*/ 2147483647 h 601"/>
                <a:gd name="T38" fmla="*/ 2147483647 w 601"/>
                <a:gd name="T39" fmla="*/ 2147483647 h 601"/>
                <a:gd name="T40" fmla="*/ 2147483647 w 601"/>
                <a:gd name="T41" fmla="*/ 2147483647 h 601"/>
                <a:gd name="T42" fmla="*/ 2147483647 w 601"/>
                <a:gd name="T43" fmla="*/ 2147483647 h 601"/>
                <a:gd name="T44" fmla="*/ 0 w 601"/>
                <a:gd name="T45" fmla="*/ 2147483647 h 601"/>
                <a:gd name="T46" fmla="*/ 2147483647 w 601"/>
                <a:gd name="T47" fmla="*/ 2147483647 h 601"/>
                <a:gd name="T48" fmla="*/ 2147483647 w 601"/>
                <a:gd name="T49" fmla="*/ 2147483647 h 601"/>
                <a:gd name="T50" fmla="*/ 2147483647 w 601"/>
                <a:gd name="T51" fmla="*/ 2147483647 h 601"/>
                <a:gd name="T52" fmla="*/ 2147483647 w 601"/>
                <a:gd name="T53" fmla="*/ 2147483647 h 601"/>
                <a:gd name="T54" fmla="*/ 2147483647 w 601"/>
                <a:gd name="T55" fmla="*/ 2147483647 h 601"/>
                <a:gd name="T56" fmla="*/ 2147483647 w 601"/>
                <a:gd name="T57" fmla="*/ 2147483647 h 601"/>
                <a:gd name="T58" fmla="*/ 2147483647 w 601"/>
                <a:gd name="T59" fmla="*/ 2147483647 h 601"/>
                <a:gd name="T60" fmla="*/ 2147483647 w 601"/>
                <a:gd name="T61" fmla="*/ 2147483647 h 601"/>
                <a:gd name="T62" fmla="*/ 2147483647 w 601"/>
                <a:gd name="T63" fmla="*/ 2147483647 h 601"/>
                <a:gd name="T64" fmla="*/ 2147483647 w 601"/>
                <a:gd name="T65" fmla="*/ 2147483647 h 601"/>
                <a:gd name="T66" fmla="*/ 2147483647 w 601"/>
                <a:gd name="T67" fmla="*/ 2147483647 h 601"/>
                <a:gd name="T68" fmla="*/ 2147483647 w 601"/>
                <a:gd name="T69" fmla="*/ 2147483647 h 601"/>
                <a:gd name="T70" fmla="*/ 2147483647 w 601"/>
                <a:gd name="T71" fmla="*/ 2147483647 h 601"/>
                <a:gd name="T72" fmla="*/ 2147483647 w 601"/>
                <a:gd name="T73" fmla="*/ 2147483647 h 601"/>
                <a:gd name="T74" fmla="*/ 2147483647 w 601"/>
                <a:gd name="T75" fmla="*/ 2147483647 h 601"/>
                <a:gd name="T76" fmla="*/ 2147483647 w 601"/>
                <a:gd name="T77" fmla="*/ 2147483647 h 601"/>
                <a:gd name="T78" fmla="*/ 2147483647 w 601"/>
                <a:gd name="T79" fmla="*/ 2147483647 h 601"/>
                <a:gd name="T80" fmla="*/ 2147483647 w 601"/>
                <a:gd name="T81" fmla="*/ 2147483647 h 601"/>
                <a:gd name="T82" fmla="*/ 2147483647 w 601"/>
                <a:gd name="T83" fmla="*/ 2147483647 h 601"/>
                <a:gd name="T84" fmla="*/ 2147483647 w 601"/>
                <a:gd name="T85" fmla="*/ 2147483647 h 601"/>
                <a:gd name="T86" fmla="*/ 2147483647 w 601"/>
                <a:gd name="T87" fmla="*/ 2147483647 h 601"/>
                <a:gd name="T88" fmla="*/ 2147483647 w 601"/>
                <a:gd name="T89" fmla="*/ 2147483647 h 601"/>
                <a:gd name="T90" fmla="*/ 2147483647 w 601"/>
                <a:gd name="T91" fmla="*/ 0 h 60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601" h="601">
                  <a:moveTo>
                    <a:pt x="601" y="0"/>
                  </a:moveTo>
                  <a:lnTo>
                    <a:pt x="601" y="188"/>
                  </a:lnTo>
                  <a:lnTo>
                    <a:pt x="598" y="211"/>
                  </a:lnTo>
                  <a:lnTo>
                    <a:pt x="589" y="232"/>
                  </a:lnTo>
                  <a:lnTo>
                    <a:pt x="574" y="252"/>
                  </a:lnTo>
                  <a:lnTo>
                    <a:pt x="556" y="272"/>
                  </a:lnTo>
                  <a:lnTo>
                    <a:pt x="533" y="289"/>
                  </a:lnTo>
                  <a:lnTo>
                    <a:pt x="505" y="307"/>
                  </a:lnTo>
                  <a:lnTo>
                    <a:pt x="476" y="323"/>
                  </a:lnTo>
                  <a:lnTo>
                    <a:pt x="443" y="340"/>
                  </a:lnTo>
                  <a:lnTo>
                    <a:pt x="408" y="356"/>
                  </a:lnTo>
                  <a:lnTo>
                    <a:pt x="371" y="372"/>
                  </a:lnTo>
                  <a:lnTo>
                    <a:pt x="334" y="387"/>
                  </a:lnTo>
                  <a:lnTo>
                    <a:pt x="300" y="401"/>
                  </a:lnTo>
                  <a:lnTo>
                    <a:pt x="265" y="416"/>
                  </a:lnTo>
                  <a:lnTo>
                    <a:pt x="227" y="433"/>
                  </a:lnTo>
                  <a:lnTo>
                    <a:pt x="189" y="451"/>
                  </a:lnTo>
                  <a:lnTo>
                    <a:pt x="152" y="471"/>
                  </a:lnTo>
                  <a:lnTo>
                    <a:pt x="115" y="493"/>
                  </a:lnTo>
                  <a:lnTo>
                    <a:pt x="81" y="517"/>
                  </a:lnTo>
                  <a:lnTo>
                    <a:pt x="51" y="543"/>
                  </a:lnTo>
                  <a:lnTo>
                    <a:pt x="23" y="571"/>
                  </a:lnTo>
                  <a:lnTo>
                    <a:pt x="0" y="601"/>
                  </a:lnTo>
                  <a:lnTo>
                    <a:pt x="19" y="543"/>
                  </a:lnTo>
                  <a:lnTo>
                    <a:pt x="39" y="482"/>
                  </a:lnTo>
                  <a:lnTo>
                    <a:pt x="59" y="420"/>
                  </a:lnTo>
                  <a:lnTo>
                    <a:pt x="78" y="361"/>
                  </a:lnTo>
                  <a:lnTo>
                    <a:pt x="89" y="336"/>
                  </a:lnTo>
                  <a:lnTo>
                    <a:pt x="104" y="311"/>
                  </a:lnTo>
                  <a:lnTo>
                    <a:pt x="123" y="290"/>
                  </a:lnTo>
                  <a:lnTo>
                    <a:pt x="146" y="271"/>
                  </a:lnTo>
                  <a:lnTo>
                    <a:pt x="174" y="253"/>
                  </a:lnTo>
                  <a:lnTo>
                    <a:pt x="204" y="236"/>
                  </a:lnTo>
                  <a:lnTo>
                    <a:pt x="238" y="218"/>
                  </a:lnTo>
                  <a:lnTo>
                    <a:pt x="276" y="202"/>
                  </a:lnTo>
                  <a:lnTo>
                    <a:pt x="317" y="184"/>
                  </a:lnTo>
                  <a:lnTo>
                    <a:pt x="388" y="155"/>
                  </a:lnTo>
                  <a:lnTo>
                    <a:pt x="422" y="142"/>
                  </a:lnTo>
                  <a:lnTo>
                    <a:pt x="455" y="128"/>
                  </a:lnTo>
                  <a:lnTo>
                    <a:pt x="487" y="113"/>
                  </a:lnTo>
                  <a:lnTo>
                    <a:pt x="515" y="97"/>
                  </a:lnTo>
                  <a:lnTo>
                    <a:pt x="540" y="81"/>
                  </a:lnTo>
                  <a:lnTo>
                    <a:pt x="562" y="63"/>
                  </a:lnTo>
                  <a:lnTo>
                    <a:pt x="580" y="44"/>
                  </a:lnTo>
                  <a:lnTo>
                    <a:pt x="593" y="24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8" name="Freeform 10"/>
            <p:cNvSpPr>
              <a:spLocks/>
            </p:cNvSpPr>
            <p:nvPr userDrawn="1"/>
          </p:nvSpPr>
          <p:spPr bwMode="auto">
            <a:xfrm>
              <a:off x="4691655" y="4112578"/>
              <a:ext cx="337776" cy="198121"/>
            </a:xfrm>
            <a:custGeom>
              <a:avLst/>
              <a:gdLst>
                <a:gd name="T0" fmla="*/ 0 w 635"/>
                <a:gd name="T1" fmla="*/ 2147483647 h 377"/>
                <a:gd name="T2" fmla="*/ 2147483647 w 635"/>
                <a:gd name="T3" fmla="*/ 2147483647 h 377"/>
                <a:gd name="T4" fmla="*/ 2147483647 w 635"/>
                <a:gd name="T5" fmla="*/ 2147483647 h 377"/>
                <a:gd name="T6" fmla="*/ 2147483647 w 635"/>
                <a:gd name="T7" fmla="*/ 2147483647 h 377"/>
                <a:gd name="T8" fmla="*/ 2147483647 w 635"/>
                <a:gd name="T9" fmla="*/ 2147483647 h 377"/>
                <a:gd name="T10" fmla="*/ 2147483647 w 635"/>
                <a:gd name="T11" fmla="*/ 2147483647 h 377"/>
                <a:gd name="T12" fmla="*/ 2147483647 w 635"/>
                <a:gd name="T13" fmla="*/ 2147483647 h 377"/>
                <a:gd name="T14" fmla="*/ 2147483647 w 635"/>
                <a:gd name="T15" fmla="*/ 2147483647 h 377"/>
                <a:gd name="T16" fmla="*/ 2147483647 w 635"/>
                <a:gd name="T17" fmla="*/ 2147483647 h 377"/>
                <a:gd name="T18" fmla="*/ 2147483647 w 635"/>
                <a:gd name="T19" fmla="*/ 0 h 377"/>
                <a:gd name="T20" fmla="*/ 2147483647 w 635"/>
                <a:gd name="T21" fmla="*/ 0 h 377"/>
                <a:gd name="T22" fmla="*/ 2147483647 w 635"/>
                <a:gd name="T23" fmla="*/ 2147483647 h 377"/>
                <a:gd name="T24" fmla="*/ 2147483647 w 635"/>
                <a:gd name="T25" fmla="*/ 2147483647 h 377"/>
                <a:gd name="T26" fmla="*/ 2147483647 w 635"/>
                <a:gd name="T27" fmla="*/ 2147483647 h 377"/>
                <a:gd name="T28" fmla="*/ 2147483647 w 635"/>
                <a:gd name="T29" fmla="*/ 2147483647 h 377"/>
                <a:gd name="T30" fmla="*/ 2147483647 w 635"/>
                <a:gd name="T31" fmla="*/ 2147483647 h 377"/>
                <a:gd name="T32" fmla="*/ 2147483647 w 635"/>
                <a:gd name="T33" fmla="*/ 2147483647 h 377"/>
                <a:gd name="T34" fmla="*/ 2147483647 w 635"/>
                <a:gd name="T35" fmla="*/ 2147483647 h 377"/>
                <a:gd name="T36" fmla="*/ 2147483647 w 635"/>
                <a:gd name="T37" fmla="*/ 2147483647 h 377"/>
                <a:gd name="T38" fmla="*/ 2147483647 w 635"/>
                <a:gd name="T39" fmla="*/ 2147483647 h 377"/>
                <a:gd name="T40" fmla="*/ 2147483647 w 635"/>
                <a:gd name="T41" fmla="*/ 2147483647 h 377"/>
                <a:gd name="T42" fmla="*/ 2147483647 w 635"/>
                <a:gd name="T43" fmla="*/ 2147483647 h 377"/>
                <a:gd name="T44" fmla="*/ 2147483647 w 635"/>
                <a:gd name="T45" fmla="*/ 2147483647 h 377"/>
                <a:gd name="T46" fmla="*/ 2147483647 w 635"/>
                <a:gd name="T47" fmla="*/ 2147483647 h 377"/>
                <a:gd name="T48" fmla="*/ 2147483647 w 635"/>
                <a:gd name="T49" fmla="*/ 2147483647 h 377"/>
                <a:gd name="T50" fmla="*/ 2147483647 w 635"/>
                <a:gd name="T51" fmla="*/ 2147483647 h 377"/>
                <a:gd name="T52" fmla="*/ 2147483647 w 635"/>
                <a:gd name="T53" fmla="*/ 2147483647 h 377"/>
                <a:gd name="T54" fmla="*/ 2147483647 w 635"/>
                <a:gd name="T55" fmla="*/ 2147483647 h 377"/>
                <a:gd name="T56" fmla="*/ 2147483647 w 635"/>
                <a:gd name="T57" fmla="*/ 2147483647 h 377"/>
                <a:gd name="T58" fmla="*/ 2147483647 w 635"/>
                <a:gd name="T59" fmla="*/ 2147483647 h 377"/>
                <a:gd name="T60" fmla="*/ 2147483647 w 635"/>
                <a:gd name="T61" fmla="*/ 2147483647 h 377"/>
                <a:gd name="T62" fmla="*/ 2147483647 w 635"/>
                <a:gd name="T63" fmla="*/ 2147483647 h 377"/>
                <a:gd name="T64" fmla="*/ 2147483647 w 635"/>
                <a:gd name="T65" fmla="*/ 2147483647 h 377"/>
                <a:gd name="T66" fmla="*/ 2147483647 w 635"/>
                <a:gd name="T67" fmla="*/ 2147483647 h 377"/>
                <a:gd name="T68" fmla="*/ 2147483647 w 635"/>
                <a:gd name="T69" fmla="*/ 2147483647 h 377"/>
                <a:gd name="T70" fmla="*/ 2147483647 w 635"/>
                <a:gd name="T71" fmla="*/ 2147483647 h 377"/>
                <a:gd name="T72" fmla="*/ 2147483647 w 635"/>
                <a:gd name="T73" fmla="*/ 2147483647 h 377"/>
                <a:gd name="T74" fmla="*/ 2147483647 w 635"/>
                <a:gd name="T75" fmla="*/ 2147483647 h 377"/>
                <a:gd name="T76" fmla="*/ 2147483647 w 635"/>
                <a:gd name="T77" fmla="*/ 2147483647 h 377"/>
                <a:gd name="T78" fmla="*/ 2147483647 w 635"/>
                <a:gd name="T79" fmla="*/ 2147483647 h 377"/>
                <a:gd name="T80" fmla="*/ 2147483647 w 635"/>
                <a:gd name="T81" fmla="*/ 2147483647 h 377"/>
                <a:gd name="T82" fmla="*/ 2147483647 w 635"/>
                <a:gd name="T83" fmla="*/ 2147483647 h 377"/>
                <a:gd name="T84" fmla="*/ 2147483647 w 635"/>
                <a:gd name="T85" fmla="*/ 2147483647 h 377"/>
                <a:gd name="T86" fmla="*/ 2147483647 w 635"/>
                <a:gd name="T87" fmla="*/ 2147483647 h 377"/>
                <a:gd name="T88" fmla="*/ 2147483647 w 635"/>
                <a:gd name="T89" fmla="*/ 2147483647 h 377"/>
                <a:gd name="T90" fmla="*/ 2147483647 w 635"/>
                <a:gd name="T91" fmla="*/ 2147483647 h 377"/>
                <a:gd name="T92" fmla="*/ 2147483647 w 635"/>
                <a:gd name="T93" fmla="*/ 2147483647 h 377"/>
                <a:gd name="T94" fmla="*/ 2147483647 w 635"/>
                <a:gd name="T95" fmla="*/ 2147483647 h 377"/>
                <a:gd name="T96" fmla="*/ 0 w 635"/>
                <a:gd name="T97" fmla="*/ 2147483647 h 37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35" h="377">
                  <a:moveTo>
                    <a:pt x="0" y="24"/>
                  </a:moveTo>
                  <a:lnTo>
                    <a:pt x="30" y="21"/>
                  </a:lnTo>
                  <a:lnTo>
                    <a:pt x="63" y="18"/>
                  </a:lnTo>
                  <a:lnTo>
                    <a:pt x="95" y="14"/>
                  </a:lnTo>
                  <a:lnTo>
                    <a:pt x="126" y="11"/>
                  </a:lnTo>
                  <a:lnTo>
                    <a:pt x="156" y="8"/>
                  </a:lnTo>
                  <a:lnTo>
                    <a:pt x="182" y="6"/>
                  </a:lnTo>
                  <a:lnTo>
                    <a:pt x="204" y="3"/>
                  </a:lnTo>
                  <a:lnTo>
                    <a:pt x="221" y="1"/>
                  </a:lnTo>
                  <a:lnTo>
                    <a:pt x="234" y="0"/>
                  </a:lnTo>
                  <a:lnTo>
                    <a:pt x="257" y="0"/>
                  </a:lnTo>
                  <a:lnTo>
                    <a:pt x="279" y="6"/>
                  </a:lnTo>
                  <a:lnTo>
                    <a:pt x="298" y="16"/>
                  </a:lnTo>
                  <a:lnTo>
                    <a:pt x="316" y="30"/>
                  </a:lnTo>
                  <a:lnTo>
                    <a:pt x="333" y="49"/>
                  </a:lnTo>
                  <a:lnTo>
                    <a:pt x="350" y="69"/>
                  </a:lnTo>
                  <a:lnTo>
                    <a:pt x="366" y="94"/>
                  </a:lnTo>
                  <a:lnTo>
                    <a:pt x="382" y="119"/>
                  </a:lnTo>
                  <a:lnTo>
                    <a:pt x="397" y="146"/>
                  </a:lnTo>
                  <a:lnTo>
                    <a:pt x="414" y="175"/>
                  </a:lnTo>
                  <a:lnTo>
                    <a:pt x="431" y="206"/>
                  </a:lnTo>
                  <a:lnTo>
                    <a:pt x="450" y="235"/>
                  </a:lnTo>
                  <a:lnTo>
                    <a:pt x="470" y="264"/>
                  </a:lnTo>
                  <a:lnTo>
                    <a:pt x="492" y="290"/>
                  </a:lnTo>
                  <a:lnTo>
                    <a:pt x="515" y="314"/>
                  </a:lnTo>
                  <a:lnTo>
                    <a:pt x="541" y="335"/>
                  </a:lnTo>
                  <a:lnTo>
                    <a:pt x="570" y="353"/>
                  </a:lnTo>
                  <a:lnTo>
                    <a:pt x="600" y="367"/>
                  </a:lnTo>
                  <a:lnTo>
                    <a:pt x="635" y="377"/>
                  </a:lnTo>
                  <a:lnTo>
                    <a:pt x="331" y="377"/>
                  </a:lnTo>
                  <a:lnTo>
                    <a:pt x="303" y="375"/>
                  </a:lnTo>
                  <a:lnTo>
                    <a:pt x="276" y="368"/>
                  </a:lnTo>
                  <a:lnTo>
                    <a:pt x="254" y="358"/>
                  </a:lnTo>
                  <a:lnTo>
                    <a:pt x="234" y="345"/>
                  </a:lnTo>
                  <a:lnTo>
                    <a:pt x="216" y="329"/>
                  </a:lnTo>
                  <a:lnTo>
                    <a:pt x="199" y="310"/>
                  </a:lnTo>
                  <a:lnTo>
                    <a:pt x="184" y="289"/>
                  </a:lnTo>
                  <a:lnTo>
                    <a:pt x="171" y="265"/>
                  </a:lnTo>
                  <a:lnTo>
                    <a:pt x="157" y="240"/>
                  </a:lnTo>
                  <a:lnTo>
                    <a:pt x="130" y="185"/>
                  </a:lnTo>
                  <a:lnTo>
                    <a:pt x="118" y="157"/>
                  </a:lnTo>
                  <a:lnTo>
                    <a:pt x="105" y="131"/>
                  </a:lnTo>
                  <a:lnTo>
                    <a:pt x="93" y="106"/>
                  </a:lnTo>
                  <a:lnTo>
                    <a:pt x="80" y="84"/>
                  </a:lnTo>
                  <a:lnTo>
                    <a:pt x="65" y="64"/>
                  </a:lnTo>
                  <a:lnTo>
                    <a:pt x="51" y="47"/>
                  </a:lnTo>
                  <a:lnTo>
                    <a:pt x="35" y="35"/>
                  </a:lnTo>
                  <a:lnTo>
                    <a:pt x="18" y="2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9" name="Freeform 11"/>
            <p:cNvSpPr>
              <a:spLocks/>
            </p:cNvSpPr>
            <p:nvPr userDrawn="1"/>
          </p:nvSpPr>
          <p:spPr bwMode="auto">
            <a:xfrm>
              <a:off x="4767926" y="4206196"/>
              <a:ext cx="464171" cy="437605"/>
            </a:xfrm>
            <a:custGeom>
              <a:avLst/>
              <a:gdLst>
                <a:gd name="T0" fmla="*/ 2147483647 w 877"/>
                <a:gd name="T1" fmla="*/ 0 h 826"/>
                <a:gd name="T2" fmla="*/ 2147483647 w 877"/>
                <a:gd name="T3" fmla="*/ 2147483647 h 826"/>
                <a:gd name="T4" fmla="*/ 2147483647 w 877"/>
                <a:gd name="T5" fmla="*/ 2147483647 h 826"/>
                <a:gd name="T6" fmla="*/ 2147483647 w 877"/>
                <a:gd name="T7" fmla="*/ 2147483647 h 826"/>
                <a:gd name="T8" fmla="*/ 2147483647 w 877"/>
                <a:gd name="T9" fmla="*/ 2147483647 h 826"/>
                <a:gd name="T10" fmla="*/ 2147483647 w 877"/>
                <a:gd name="T11" fmla="*/ 2147483647 h 826"/>
                <a:gd name="T12" fmla="*/ 2147483647 w 877"/>
                <a:gd name="T13" fmla="*/ 2147483647 h 826"/>
                <a:gd name="T14" fmla="*/ 2147483647 w 877"/>
                <a:gd name="T15" fmla="*/ 2147483647 h 826"/>
                <a:gd name="T16" fmla="*/ 2147483647 w 877"/>
                <a:gd name="T17" fmla="*/ 2147483647 h 826"/>
                <a:gd name="T18" fmla="*/ 2147483647 w 877"/>
                <a:gd name="T19" fmla="*/ 2147483647 h 826"/>
                <a:gd name="T20" fmla="*/ 2147483647 w 877"/>
                <a:gd name="T21" fmla="*/ 2147483647 h 826"/>
                <a:gd name="T22" fmla="*/ 2147483647 w 877"/>
                <a:gd name="T23" fmla="*/ 2147483647 h 826"/>
                <a:gd name="T24" fmla="*/ 2147483647 w 877"/>
                <a:gd name="T25" fmla="*/ 2147483647 h 826"/>
                <a:gd name="T26" fmla="*/ 2147483647 w 877"/>
                <a:gd name="T27" fmla="*/ 2147483647 h 826"/>
                <a:gd name="T28" fmla="*/ 2147483647 w 877"/>
                <a:gd name="T29" fmla="*/ 2147483647 h 826"/>
                <a:gd name="T30" fmla="*/ 2147483647 w 877"/>
                <a:gd name="T31" fmla="*/ 2147483647 h 826"/>
                <a:gd name="T32" fmla="*/ 2147483647 w 877"/>
                <a:gd name="T33" fmla="*/ 2147483647 h 826"/>
                <a:gd name="T34" fmla="*/ 2147483647 w 877"/>
                <a:gd name="T35" fmla="*/ 2147483647 h 826"/>
                <a:gd name="T36" fmla="*/ 2147483647 w 877"/>
                <a:gd name="T37" fmla="*/ 2147483647 h 826"/>
                <a:gd name="T38" fmla="*/ 2147483647 w 877"/>
                <a:gd name="T39" fmla="*/ 2147483647 h 826"/>
                <a:gd name="T40" fmla="*/ 2147483647 w 877"/>
                <a:gd name="T41" fmla="*/ 2147483647 h 826"/>
                <a:gd name="T42" fmla="*/ 2147483647 w 877"/>
                <a:gd name="T43" fmla="*/ 2147483647 h 826"/>
                <a:gd name="T44" fmla="*/ 2147483647 w 877"/>
                <a:gd name="T45" fmla="*/ 2147483647 h 826"/>
                <a:gd name="T46" fmla="*/ 2147483647 w 877"/>
                <a:gd name="T47" fmla="*/ 2147483647 h 826"/>
                <a:gd name="T48" fmla="*/ 2147483647 w 877"/>
                <a:gd name="T49" fmla="*/ 2147483647 h 826"/>
                <a:gd name="T50" fmla="*/ 2147483647 w 877"/>
                <a:gd name="T51" fmla="*/ 2147483647 h 826"/>
                <a:gd name="T52" fmla="*/ 0 w 877"/>
                <a:gd name="T53" fmla="*/ 2147483647 h 826"/>
                <a:gd name="T54" fmla="*/ 2147483647 w 877"/>
                <a:gd name="T55" fmla="*/ 2147483647 h 826"/>
                <a:gd name="T56" fmla="*/ 2147483647 w 877"/>
                <a:gd name="T57" fmla="*/ 2147483647 h 826"/>
                <a:gd name="T58" fmla="*/ 2147483647 w 877"/>
                <a:gd name="T59" fmla="*/ 2147483647 h 826"/>
                <a:gd name="T60" fmla="*/ 2147483647 w 877"/>
                <a:gd name="T61" fmla="*/ 2147483647 h 826"/>
                <a:gd name="T62" fmla="*/ 2147483647 w 877"/>
                <a:gd name="T63" fmla="*/ 2147483647 h 826"/>
                <a:gd name="T64" fmla="*/ 2147483647 w 877"/>
                <a:gd name="T65" fmla="*/ 2147483647 h 826"/>
                <a:gd name="T66" fmla="*/ 2147483647 w 877"/>
                <a:gd name="T67" fmla="*/ 2147483647 h 826"/>
                <a:gd name="T68" fmla="*/ 2147483647 w 877"/>
                <a:gd name="T69" fmla="*/ 2147483647 h 826"/>
                <a:gd name="T70" fmla="*/ 2147483647 w 877"/>
                <a:gd name="T71" fmla="*/ 2147483647 h 826"/>
                <a:gd name="T72" fmla="*/ 2147483647 w 877"/>
                <a:gd name="T73" fmla="*/ 2147483647 h 826"/>
                <a:gd name="T74" fmla="*/ 2147483647 w 877"/>
                <a:gd name="T75" fmla="*/ 2147483647 h 826"/>
                <a:gd name="T76" fmla="*/ 2147483647 w 877"/>
                <a:gd name="T77" fmla="*/ 2147483647 h 826"/>
                <a:gd name="T78" fmla="*/ 2147483647 w 877"/>
                <a:gd name="T79" fmla="*/ 2147483647 h 826"/>
                <a:gd name="T80" fmla="*/ 2147483647 w 877"/>
                <a:gd name="T81" fmla="*/ 2147483647 h 826"/>
                <a:gd name="T82" fmla="*/ 2147483647 w 877"/>
                <a:gd name="T83" fmla="*/ 2147483647 h 826"/>
                <a:gd name="T84" fmla="*/ 2147483647 w 877"/>
                <a:gd name="T85" fmla="*/ 2147483647 h 826"/>
                <a:gd name="T86" fmla="*/ 2147483647 w 877"/>
                <a:gd name="T87" fmla="*/ 2147483647 h 826"/>
                <a:gd name="T88" fmla="*/ 2147483647 w 877"/>
                <a:gd name="T89" fmla="*/ 2147483647 h 826"/>
                <a:gd name="T90" fmla="*/ 2147483647 w 877"/>
                <a:gd name="T91" fmla="*/ 2147483647 h 826"/>
                <a:gd name="T92" fmla="*/ 2147483647 w 877"/>
                <a:gd name="T93" fmla="*/ 2147483647 h 826"/>
                <a:gd name="T94" fmla="*/ 2147483647 w 877"/>
                <a:gd name="T95" fmla="*/ 2147483647 h 826"/>
                <a:gd name="T96" fmla="*/ 2147483647 w 877"/>
                <a:gd name="T97" fmla="*/ 2147483647 h 826"/>
                <a:gd name="T98" fmla="*/ 2147483647 w 877"/>
                <a:gd name="T99" fmla="*/ 2147483647 h 826"/>
                <a:gd name="T100" fmla="*/ 2147483647 w 877"/>
                <a:gd name="T101" fmla="*/ 2147483647 h 826"/>
                <a:gd name="T102" fmla="*/ 2147483647 w 877"/>
                <a:gd name="T103" fmla="*/ 2147483647 h 826"/>
                <a:gd name="T104" fmla="*/ 2147483647 w 877"/>
                <a:gd name="T105" fmla="*/ 0 h 82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77" h="826">
                  <a:moveTo>
                    <a:pt x="877" y="0"/>
                  </a:moveTo>
                  <a:lnTo>
                    <a:pt x="877" y="290"/>
                  </a:lnTo>
                  <a:lnTo>
                    <a:pt x="874" y="318"/>
                  </a:lnTo>
                  <a:lnTo>
                    <a:pt x="866" y="343"/>
                  </a:lnTo>
                  <a:lnTo>
                    <a:pt x="852" y="367"/>
                  </a:lnTo>
                  <a:lnTo>
                    <a:pt x="834" y="389"/>
                  </a:lnTo>
                  <a:lnTo>
                    <a:pt x="812" y="410"/>
                  </a:lnTo>
                  <a:lnTo>
                    <a:pt x="786" y="430"/>
                  </a:lnTo>
                  <a:lnTo>
                    <a:pt x="756" y="447"/>
                  </a:lnTo>
                  <a:lnTo>
                    <a:pt x="724" y="465"/>
                  </a:lnTo>
                  <a:lnTo>
                    <a:pt x="690" y="482"/>
                  </a:lnTo>
                  <a:lnTo>
                    <a:pt x="654" y="497"/>
                  </a:lnTo>
                  <a:lnTo>
                    <a:pt x="615" y="512"/>
                  </a:lnTo>
                  <a:lnTo>
                    <a:pt x="539" y="541"/>
                  </a:lnTo>
                  <a:lnTo>
                    <a:pt x="499" y="555"/>
                  </a:lnTo>
                  <a:lnTo>
                    <a:pt x="456" y="570"/>
                  </a:lnTo>
                  <a:lnTo>
                    <a:pt x="412" y="585"/>
                  </a:lnTo>
                  <a:lnTo>
                    <a:pt x="368" y="601"/>
                  </a:lnTo>
                  <a:lnTo>
                    <a:pt x="324" y="617"/>
                  </a:lnTo>
                  <a:lnTo>
                    <a:pt x="237" y="652"/>
                  </a:lnTo>
                  <a:lnTo>
                    <a:pt x="195" y="672"/>
                  </a:lnTo>
                  <a:lnTo>
                    <a:pt x="155" y="692"/>
                  </a:lnTo>
                  <a:lnTo>
                    <a:pt x="118" y="714"/>
                  </a:lnTo>
                  <a:lnTo>
                    <a:pt x="83" y="740"/>
                  </a:lnTo>
                  <a:lnTo>
                    <a:pt x="52" y="766"/>
                  </a:lnTo>
                  <a:lnTo>
                    <a:pt x="24" y="795"/>
                  </a:lnTo>
                  <a:lnTo>
                    <a:pt x="0" y="826"/>
                  </a:lnTo>
                  <a:lnTo>
                    <a:pt x="64" y="634"/>
                  </a:lnTo>
                  <a:lnTo>
                    <a:pt x="126" y="441"/>
                  </a:lnTo>
                  <a:lnTo>
                    <a:pt x="138" y="409"/>
                  </a:lnTo>
                  <a:lnTo>
                    <a:pt x="155" y="379"/>
                  </a:lnTo>
                  <a:lnTo>
                    <a:pt x="176" y="354"/>
                  </a:lnTo>
                  <a:lnTo>
                    <a:pt x="200" y="331"/>
                  </a:lnTo>
                  <a:lnTo>
                    <a:pt x="229" y="311"/>
                  </a:lnTo>
                  <a:lnTo>
                    <a:pt x="260" y="293"/>
                  </a:lnTo>
                  <a:lnTo>
                    <a:pt x="294" y="277"/>
                  </a:lnTo>
                  <a:lnTo>
                    <a:pt x="330" y="262"/>
                  </a:lnTo>
                  <a:lnTo>
                    <a:pt x="369" y="249"/>
                  </a:lnTo>
                  <a:lnTo>
                    <a:pt x="410" y="235"/>
                  </a:lnTo>
                  <a:lnTo>
                    <a:pt x="453" y="222"/>
                  </a:lnTo>
                  <a:lnTo>
                    <a:pt x="497" y="210"/>
                  </a:lnTo>
                  <a:lnTo>
                    <a:pt x="542" y="197"/>
                  </a:lnTo>
                  <a:lnTo>
                    <a:pt x="593" y="182"/>
                  </a:lnTo>
                  <a:lnTo>
                    <a:pt x="642" y="167"/>
                  </a:lnTo>
                  <a:lnTo>
                    <a:pt x="686" y="153"/>
                  </a:lnTo>
                  <a:lnTo>
                    <a:pt x="725" y="139"/>
                  </a:lnTo>
                  <a:lnTo>
                    <a:pt x="759" y="124"/>
                  </a:lnTo>
                  <a:lnTo>
                    <a:pt x="790" y="109"/>
                  </a:lnTo>
                  <a:lnTo>
                    <a:pt x="816" y="92"/>
                  </a:lnTo>
                  <a:lnTo>
                    <a:pt x="838" y="73"/>
                  </a:lnTo>
                  <a:lnTo>
                    <a:pt x="856" y="51"/>
                  </a:lnTo>
                  <a:lnTo>
                    <a:pt x="868" y="28"/>
                  </a:lnTo>
                  <a:lnTo>
                    <a:pt x="877" y="0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10" name="Freeform 12"/>
            <p:cNvSpPr>
              <a:spLocks/>
            </p:cNvSpPr>
            <p:nvPr userDrawn="1"/>
          </p:nvSpPr>
          <p:spPr bwMode="auto">
            <a:xfrm>
              <a:off x="5110062" y="4062504"/>
              <a:ext cx="488142" cy="248194"/>
            </a:xfrm>
            <a:custGeom>
              <a:avLst/>
              <a:gdLst>
                <a:gd name="T0" fmla="*/ 0 w 923"/>
                <a:gd name="T1" fmla="*/ 2147483647 h 469"/>
                <a:gd name="T2" fmla="*/ 2147483647 w 923"/>
                <a:gd name="T3" fmla="*/ 2147483647 h 469"/>
                <a:gd name="T4" fmla="*/ 2147483647 w 923"/>
                <a:gd name="T5" fmla="*/ 2147483647 h 469"/>
                <a:gd name="T6" fmla="*/ 2147483647 w 923"/>
                <a:gd name="T7" fmla="*/ 2147483647 h 469"/>
                <a:gd name="T8" fmla="*/ 2147483647 w 923"/>
                <a:gd name="T9" fmla="*/ 2147483647 h 469"/>
                <a:gd name="T10" fmla="*/ 2147483647 w 923"/>
                <a:gd name="T11" fmla="*/ 2147483647 h 469"/>
                <a:gd name="T12" fmla="*/ 2147483647 w 923"/>
                <a:gd name="T13" fmla="*/ 2147483647 h 469"/>
                <a:gd name="T14" fmla="*/ 2147483647 w 923"/>
                <a:gd name="T15" fmla="*/ 2147483647 h 469"/>
                <a:gd name="T16" fmla="*/ 2147483647 w 923"/>
                <a:gd name="T17" fmla="*/ 2147483647 h 469"/>
                <a:gd name="T18" fmla="*/ 2147483647 w 923"/>
                <a:gd name="T19" fmla="*/ 2147483647 h 469"/>
                <a:gd name="T20" fmla="*/ 2147483647 w 923"/>
                <a:gd name="T21" fmla="*/ 2147483647 h 469"/>
                <a:gd name="T22" fmla="*/ 2147483647 w 923"/>
                <a:gd name="T23" fmla="*/ 0 h 469"/>
                <a:gd name="T24" fmla="*/ 2147483647 w 923"/>
                <a:gd name="T25" fmla="*/ 0 h 469"/>
                <a:gd name="T26" fmla="*/ 2147483647 w 923"/>
                <a:gd name="T27" fmla="*/ 2147483647 h 469"/>
                <a:gd name="T28" fmla="*/ 2147483647 w 923"/>
                <a:gd name="T29" fmla="*/ 2147483647 h 469"/>
                <a:gd name="T30" fmla="*/ 2147483647 w 923"/>
                <a:gd name="T31" fmla="*/ 2147483647 h 469"/>
                <a:gd name="T32" fmla="*/ 2147483647 w 923"/>
                <a:gd name="T33" fmla="*/ 2147483647 h 469"/>
                <a:gd name="T34" fmla="*/ 2147483647 w 923"/>
                <a:gd name="T35" fmla="*/ 2147483647 h 469"/>
                <a:gd name="T36" fmla="*/ 2147483647 w 923"/>
                <a:gd name="T37" fmla="*/ 2147483647 h 469"/>
                <a:gd name="T38" fmla="*/ 2147483647 w 923"/>
                <a:gd name="T39" fmla="*/ 2147483647 h 469"/>
                <a:gd name="T40" fmla="*/ 2147483647 w 923"/>
                <a:gd name="T41" fmla="*/ 2147483647 h 469"/>
                <a:gd name="T42" fmla="*/ 2147483647 w 923"/>
                <a:gd name="T43" fmla="*/ 2147483647 h 469"/>
                <a:gd name="T44" fmla="*/ 2147483647 w 923"/>
                <a:gd name="T45" fmla="*/ 2147483647 h 469"/>
                <a:gd name="T46" fmla="*/ 2147483647 w 923"/>
                <a:gd name="T47" fmla="*/ 2147483647 h 469"/>
                <a:gd name="T48" fmla="*/ 2147483647 w 923"/>
                <a:gd name="T49" fmla="*/ 2147483647 h 469"/>
                <a:gd name="T50" fmla="*/ 2147483647 w 923"/>
                <a:gd name="T51" fmla="*/ 2147483647 h 469"/>
                <a:gd name="T52" fmla="*/ 2147483647 w 923"/>
                <a:gd name="T53" fmla="*/ 2147483647 h 469"/>
                <a:gd name="T54" fmla="*/ 2147483647 w 923"/>
                <a:gd name="T55" fmla="*/ 2147483647 h 469"/>
                <a:gd name="T56" fmla="*/ 2147483647 w 923"/>
                <a:gd name="T57" fmla="*/ 2147483647 h 469"/>
                <a:gd name="T58" fmla="*/ 2147483647 w 923"/>
                <a:gd name="T59" fmla="*/ 2147483647 h 469"/>
                <a:gd name="T60" fmla="*/ 2147483647 w 923"/>
                <a:gd name="T61" fmla="*/ 2147483647 h 469"/>
                <a:gd name="T62" fmla="*/ 2147483647 w 923"/>
                <a:gd name="T63" fmla="*/ 2147483647 h 469"/>
                <a:gd name="T64" fmla="*/ 2147483647 w 923"/>
                <a:gd name="T65" fmla="*/ 2147483647 h 469"/>
                <a:gd name="T66" fmla="*/ 2147483647 w 923"/>
                <a:gd name="T67" fmla="*/ 2147483647 h 469"/>
                <a:gd name="T68" fmla="*/ 2147483647 w 923"/>
                <a:gd name="T69" fmla="*/ 2147483647 h 469"/>
                <a:gd name="T70" fmla="*/ 2147483647 w 923"/>
                <a:gd name="T71" fmla="*/ 2147483647 h 469"/>
                <a:gd name="T72" fmla="*/ 2147483647 w 923"/>
                <a:gd name="T73" fmla="*/ 2147483647 h 469"/>
                <a:gd name="T74" fmla="*/ 2147483647 w 923"/>
                <a:gd name="T75" fmla="*/ 2147483647 h 469"/>
                <a:gd name="T76" fmla="*/ 2147483647 w 923"/>
                <a:gd name="T77" fmla="*/ 2147483647 h 469"/>
                <a:gd name="T78" fmla="*/ 2147483647 w 923"/>
                <a:gd name="T79" fmla="*/ 2147483647 h 469"/>
                <a:gd name="T80" fmla="*/ 2147483647 w 923"/>
                <a:gd name="T81" fmla="*/ 2147483647 h 469"/>
                <a:gd name="T82" fmla="*/ 2147483647 w 923"/>
                <a:gd name="T83" fmla="*/ 2147483647 h 469"/>
                <a:gd name="T84" fmla="*/ 2147483647 w 923"/>
                <a:gd name="T85" fmla="*/ 2147483647 h 469"/>
                <a:gd name="T86" fmla="*/ 2147483647 w 923"/>
                <a:gd name="T87" fmla="*/ 2147483647 h 469"/>
                <a:gd name="T88" fmla="*/ 2147483647 w 923"/>
                <a:gd name="T89" fmla="*/ 2147483647 h 469"/>
                <a:gd name="T90" fmla="*/ 2147483647 w 923"/>
                <a:gd name="T91" fmla="*/ 2147483647 h 469"/>
                <a:gd name="T92" fmla="*/ 2147483647 w 923"/>
                <a:gd name="T93" fmla="*/ 2147483647 h 469"/>
                <a:gd name="T94" fmla="*/ 2147483647 w 923"/>
                <a:gd name="T95" fmla="*/ 2147483647 h 469"/>
                <a:gd name="T96" fmla="*/ 2147483647 w 923"/>
                <a:gd name="T97" fmla="*/ 2147483647 h 469"/>
                <a:gd name="T98" fmla="*/ 2147483647 w 923"/>
                <a:gd name="T99" fmla="*/ 2147483647 h 469"/>
                <a:gd name="T100" fmla="*/ 2147483647 w 923"/>
                <a:gd name="T101" fmla="*/ 2147483647 h 469"/>
                <a:gd name="T102" fmla="*/ 2147483647 w 923"/>
                <a:gd name="T103" fmla="*/ 2147483647 h 469"/>
                <a:gd name="T104" fmla="*/ 0 w 923"/>
                <a:gd name="T105" fmla="*/ 2147483647 h 4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23" h="469">
                  <a:moveTo>
                    <a:pt x="0" y="33"/>
                  </a:moveTo>
                  <a:lnTo>
                    <a:pt x="33" y="30"/>
                  </a:lnTo>
                  <a:lnTo>
                    <a:pt x="68" y="26"/>
                  </a:lnTo>
                  <a:lnTo>
                    <a:pt x="103" y="22"/>
                  </a:lnTo>
                  <a:lnTo>
                    <a:pt x="140" y="19"/>
                  </a:lnTo>
                  <a:lnTo>
                    <a:pt x="174" y="15"/>
                  </a:lnTo>
                  <a:lnTo>
                    <a:pt x="208" y="11"/>
                  </a:lnTo>
                  <a:lnTo>
                    <a:pt x="238" y="9"/>
                  </a:lnTo>
                  <a:lnTo>
                    <a:pt x="265" y="5"/>
                  </a:lnTo>
                  <a:lnTo>
                    <a:pt x="288" y="3"/>
                  </a:lnTo>
                  <a:lnTo>
                    <a:pt x="305" y="1"/>
                  </a:lnTo>
                  <a:lnTo>
                    <a:pt x="318" y="0"/>
                  </a:lnTo>
                  <a:lnTo>
                    <a:pt x="348" y="0"/>
                  </a:lnTo>
                  <a:lnTo>
                    <a:pt x="378" y="5"/>
                  </a:lnTo>
                  <a:lnTo>
                    <a:pt x="408" y="17"/>
                  </a:lnTo>
                  <a:lnTo>
                    <a:pt x="435" y="34"/>
                  </a:lnTo>
                  <a:lnTo>
                    <a:pt x="463" y="56"/>
                  </a:lnTo>
                  <a:lnTo>
                    <a:pt x="490" y="81"/>
                  </a:lnTo>
                  <a:lnTo>
                    <a:pt x="516" y="111"/>
                  </a:lnTo>
                  <a:lnTo>
                    <a:pt x="540" y="143"/>
                  </a:lnTo>
                  <a:lnTo>
                    <a:pt x="566" y="178"/>
                  </a:lnTo>
                  <a:lnTo>
                    <a:pt x="589" y="215"/>
                  </a:lnTo>
                  <a:lnTo>
                    <a:pt x="613" y="253"/>
                  </a:lnTo>
                  <a:lnTo>
                    <a:pt x="638" y="289"/>
                  </a:lnTo>
                  <a:lnTo>
                    <a:pt x="667" y="324"/>
                  </a:lnTo>
                  <a:lnTo>
                    <a:pt x="696" y="356"/>
                  </a:lnTo>
                  <a:lnTo>
                    <a:pt x="728" y="384"/>
                  </a:lnTo>
                  <a:lnTo>
                    <a:pt x="762" y="411"/>
                  </a:lnTo>
                  <a:lnTo>
                    <a:pt x="800" y="433"/>
                  </a:lnTo>
                  <a:lnTo>
                    <a:pt x="838" y="450"/>
                  </a:lnTo>
                  <a:lnTo>
                    <a:pt x="879" y="462"/>
                  </a:lnTo>
                  <a:lnTo>
                    <a:pt x="923" y="469"/>
                  </a:lnTo>
                  <a:lnTo>
                    <a:pt x="452" y="469"/>
                  </a:lnTo>
                  <a:lnTo>
                    <a:pt x="420" y="466"/>
                  </a:lnTo>
                  <a:lnTo>
                    <a:pt x="392" y="460"/>
                  </a:lnTo>
                  <a:lnTo>
                    <a:pt x="368" y="450"/>
                  </a:lnTo>
                  <a:lnTo>
                    <a:pt x="347" y="437"/>
                  </a:lnTo>
                  <a:lnTo>
                    <a:pt x="329" y="421"/>
                  </a:lnTo>
                  <a:lnTo>
                    <a:pt x="313" y="403"/>
                  </a:lnTo>
                  <a:lnTo>
                    <a:pt x="299" y="383"/>
                  </a:lnTo>
                  <a:lnTo>
                    <a:pt x="286" y="361"/>
                  </a:lnTo>
                  <a:lnTo>
                    <a:pt x="275" y="338"/>
                  </a:lnTo>
                  <a:lnTo>
                    <a:pt x="253" y="290"/>
                  </a:lnTo>
                  <a:lnTo>
                    <a:pt x="231" y="239"/>
                  </a:lnTo>
                  <a:lnTo>
                    <a:pt x="213" y="204"/>
                  </a:lnTo>
                  <a:lnTo>
                    <a:pt x="193" y="171"/>
                  </a:lnTo>
                  <a:lnTo>
                    <a:pt x="173" y="141"/>
                  </a:lnTo>
                  <a:lnTo>
                    <a:pt x="148" y="112"/>
                  </a:lnTo>
                  <a:lnTo>
                    <a:pt x="123" y="88"/>
                  </a:lnTo>
                  <a:lnTo>
                    <a:pt x="96" y="67"/>
                  </a:lnTo>
                  <a:lnTo>
                    <a:pt x="66" y="50"/>
                  </a:lnTo>
                  <a:lnTo>
                    <a:pt x="34" y="39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11" name="Freeform 13"/>
            <p:cNvSpPr>
              <a:spLocks noEditPoints="1"/>
            </p:cNvSpPr>
            <p:nvPr userDrawn="1"/>
          </p:nvSpPr>
          <p:spPr bwMode="auto">
            <a:xfrm>
              <a:off x="5308369" y="4393430"/>
              <a:ext cx="1290089" cy="226423"/>
            </a:xfrm>
            <a:custGeom>
              <a:avLst/>
              <a:gdLst>
                <a:gd name="T0" fmla="*/ 2147483647 w 2439"/>
                <a:gd name="T1" fmla="*/ 2147483647 h 430"/>
                <a:gd name="T2" fmla="*/ 2147483647 w 2439"/>
                <a:gd name="T3" fmla="*/ 2147483647 h 430"/>
                <a:gd name="T4" fmla="*/ 2147483647 w 2439"/>
                <a:gd name="T5" fmla="*/ 2147483647 h 430"/>
                <a:gd name="T6" fmla="*/ 2147483647 w 2439"/>
                <a:gd name="T7" fmla="*/ 2147483647 h 430"/>
                <a:gd name="T8" fmla="*/ 2147483647 w 2439"/>
                <a:gd name="T9" fmla="*/ 2147483647 h 430"/>
                <a:gd name="T10" fmla="*/ 2147483647 w 2439"/>
                <a:gd name="T11" fmla="*/ 2147483647 h 430"/>
                <a:gd name="T12" fmla="*/ 2147483647 w 2439"/>
                <a:gd name="T13" fmla="*/ 2147483647 h 430"/>
                <a:gd name="T14" fmla="*/ 2147483647 w 2439"/>
                <a:gd name="T15" fmla="*/ 2147483647 h 430"/>
                <a:gd name="T16" fmla="*/ 2147483647 w 2439"/>
                <a:gd name="T17" fmla="*/ 2147483647 h 430"/>
                <a:gd name="T18" fmla="*/ 2147483647 w 2439"/>
                <a:gd name="T19" fmla="*/ 2147483647 h 430"/>
                <a:gd name="T20" fmla="*/ 2147483647 w 2439"/>
                <a:gd name="T21" fmla="*/ 2147483647 h 430"/>
                <a:gd name="T22" fmla="*/ 2147483647 w 2439"/>
                <a:gd name="T23" fmla="*/ 2147483647 h 430"/>
                <a:gd name="T24" fmla="*/ 2147483647 w 2439"/>
                <a:gd name="T25" fmla="*/ 2147483647 h 430"/>
                <a:gd name="T26" fmla="*/ 2147483647 w 2439"/>
                <a:gd name="T27" fmla="*/ 2147483647 h 430"/>
                <a:gd name="T28" fmla="*/ 2147483647 w 2439"/>
                <a:gd name="T29" fmla="*/ 2147483647 h 430"/>
                <a:gd name="T30" fmla="*/ 2147483647 w 2439"/>
                <a:gd name="T31" fmla="*/ 2147483647 h 430"/>
                <a:gd name="T32" fmla="*/ 2147483647 w 2439"/>
                <a:gd name="T33" fmla="*/ 2147483647 h 430"/>
                <a:gd name="T34" fmla="*/ 2147483647 w 2439"/>
                <a:gd name="T35" fmla="*/ 2147483647 h 430"/>
                <a:gd name="T36" fmla="*/ 2147483647 w 2439"/>
                <a:gd name="T37" fmla="*/ 2147483647 h 430"/>
                <a:gd name="T38" fmla="*/ 2147483647 w 2439"/>
                <a:gd name="T39" fmla="*/ 2147483647 h 430"/>
                <a:gd name="T40" fmla="*/ 2147483647 w 2439"/>
                <a:gd name="T41" fmla="*/ 2147483647 h 430"/>
                <a:gd name="T42" fmla="*/ 2147483647 w 2439"/>
                <a:gd name="T43" fmla="*/ 2147483647 h 430"/>
                <a:gd name="T44" fmla="*/ 2147483647 w 2439"/>
                <a:gd name="T45" fmla="*/ 2147483647 h 430"/>
                <a:gd name="T46" fmla="*/ 2147483647 w 2439"/>
                <a:gd name="T47" fmla="*/ 2147483647 h 430"/>
                <a:gd name="T48" fmla="*/ 2147483647 w 2439"/>
                <a:gd name="T49" fmla="*/ 2147483647 h 430"/>
                <a:gd name="T50" fmla="*/ 2147483647 w 2439"/>
                <a:gd name="T51" fmla="*/ 2147483647 h 430"/>
                <a:gd name="T52" fmla="*/ 2147483647 w 2439"/>
                <a:gd name="T53" fmla="*/ 2147483647 h 430"/>
                <a:gd name="T54" fmla="*/ 2147483647 w 2439"/>
                <a:gd name="T55" fmla="*/ 2147483647 h 430"/>
                <a:gd name="T56" fmla="*/ 2147483647 w 2439"/>
                <a:gd name="T57" fmla="*/ 2147483647 h 430"/>
                <a:gd name="T58" fmla="*/ 2147483647 w 2439"/>
                <a:gd name="T59" fmla="*/ 2147483647 h 430"/>
                <a:gd name="T60" fmla="*/ 2147483647 w 2439"/>
                <a:gd name="T61" fmla="*/ 2147483647 h 430"/>
                <a:gd name="T62" fmla="*/ 2147483647 w 2439"/>
                <a:gd name="T63" fmla="*/ 2147483647 h 430"/>
                <a:gd name="T64" fmla="*/ 2147483647 w 2439"/>
                <a:gd name="T65" fmla="*/ 2147483647 h 430"/>
                <a:gd name="T66" fmla="*/ 2147483647 w 2439"/>
                <a:gd name="T67" fmla="*/ 2147483647 h 430"/>
                <a:gd name="T68" fmla="*/ 2147483647 w 2439"/>
                <a:gd name="T69" fmla="*/ 2147483647 h 430"/>
                <a:gd name="T70" fmla="*/ 2147483647 w 2439"/>
                <a:gd name="T71" fmla="*/ 2147483647 h 430"/>
                <a:gd name="T72" fmla="*/ 2147483647 w 2439"/>
                <a:gd name="T73" fmla="*/ 2147483647 h 430"/>
                <a:gd name="T74" fmla="*/ 2147483647 w 2439"/>
                <a:gd name="T75" fmla="*/ 2147483647 h 430"/>
                <a:gd name="T76" fmla="*/ 2147483647 w 2439"/>
                <a:gd name="T77" fmla="*/ 2147483647 h 430"/>
                <a:gd name="T78" fmla="*/ 2147483647 w 2439"/>
                <a:gd name="T79" fmla="*/ 2147483647 h 430"/>
                <a:gd name="T80" fmla="*/ 2147483647 w 2439"/>
                <a:gd name="T81" fmla="*/ 2147483647 h 430"/>
                <a:gd name="T82" fmla="*/ 2147483647 w 2439"/>
                <a:gd name="T83" fmla="*/ 2147483647 h 430"/>
                <a:gd name="T84" fmla="*/ 2147483647 w 2439"/>
                <a:gd name="T85" fmla="*/ 2147483647 h 430"/>
                <a:gd name="T86" fmla="*/ 2147483647 w 2439"/>
                <a:gd name="T87" fmla="*/ 2147483647 h 430"/>
                <a:gd name="T88" fmla="*/ 2147483647 w 2439"/>
                <a:gd name="T89" fmla="*/ 2147483647 h 430"/>
                <a:gd name="T90" fmla="*/ 2147483647 w 2439"/>
                <a:gd name="T91" fmla="*/ 0 h 430"/>
                <a:gd name="T92" fmla="*/ 2147483647 w 2439"/>
                <a:gd name="T93" fmla="*/ 2147483647 h 430"/>
                <a:gd name="T94" fmla="*/ 2147483647 w 2439"/>
                <a:gd name="T95" fmla="*/ 2147483647 h 430"/>
                <a:gd name="T96" fmla="*/ 2147483647 w 2439"/>
                <a:gd name="T97" fmla="*/ 2147483647 h 430"/>
                <a:gd name="T98" fmla="*/ 2147483647 w 2439"/>
                <a:gd name="T99" fmla="*/ 2147483647 h 430"/>
                <a:gd name="T100" fmla="*/ 2147483647 w 2439"/>
                <a:gd name="T101" fmla="*/ 2147483647 h 430"/>
                <a:gd name="T102" fmla="*/ 2147483647 w 2439"/>
                <a:gd name="T103" fmla="*/ 2147483647 h 430"/>
                <a:gd name="T104" fmla="*/ 2147483647 w 2439"/>
                <a:gd name="T105" fmla="*/ 2147483647 h 430"/>
                <a:gd name="T106" fmla="*/ 2147483647 w 2439"/>
                <a:gd name="T107" fmla="*/ 2147483647 h 430"/>
                <a:gd name="T108" fmla="*/ 2147483647 w 2439"/>
                <a:gd name="T109" fmla="*/ 2147483647 h 430"/>
                <a:gd name="T110" fmla="*/ 2147483647 w 2439"/>
                <a:gd name="T111" fmla="*/ 2147483647 h 430"/>
                <a:gd name="T112" fmla="*/ 2147483647 w 2439"/>
                <a:gd name="T113" fmla="*/ 2147483647 h 43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39" h="430">
                  <a:moveTo>
                    <a:pt x="135" y="78"/>
                  </a:moveTo>
                  <a:lnTo>
                    <a:pt x="0" y="78"/>
                  </a:lnTo>
                  <a:lnTo>
                    <a:pt x="0" y="3"/>
                  </a:lnTo>
                  <a:lnTo>
                    <a:pt x="365" y="3"/>
                  </a:lnTo>
                  <a:lnTo>
                    <a:pt x="365" y="78"/>
                  </a:lnTo>
                  <a:lnTo>
                    <a:pt x="225" y="78"/>
                  </a:lnTo>
                  <a:lnTo>
                    <a:pt x="225" y="427"/>
                  </a:lnTo>
                  <a:lnTo>
                    <a:pt x="135" y="427"/>
                  </a:lnTo>
                  <a:lnTo>
                    <a:pt x="135" y="78"/>
                  </a:lnTo>
                  <a:close/>
                  <a:moveTo>
                    <a:pt x="276" y="427"/>
                  </a:moveTo>
                  <a:lnTo>
                    <a:pt x="452" y="3"/>
                  </a:lnTo>
                  <a:lnTo>
                    <a:pt x="556" y="3"/>
                  </a:lnTo>
                  <a:lnTo>
                    <a:pt x="732" y="427"/>
                  </a:lnTo>
                  <a:lnTo>
                    <a:pt x="626" y="427"/>
                  </a:lnTo>
                  <a:lnTo>
                    <a:pt x="585" y="328"/>
                  </a:lnTo>
                  <a:lnTo>
                    <a:pt x="424" y="328"/>
                  </a:lnTo>
                  <a:lnTo>
                    <a:pt x="383" y="427"/>
                  </a:lnTo>
                  <a:lnTo>
                    <a:pt x="276" y="427"/>
                  </a:lnTo>
                  <a:close/>
                  <a:moveTo>
                    <a:pt x="505" y="104"/>
                  </a:moveTo>
                  <a:lnTo>
                    <a:pt x="443" y="254"/>
                  </a:lnTo>
                  <a:lnTo>
                    <a:pt x="564" y="254"/>
                  </a:lnTo>
                  <a:lnTo>
                    <a:pt x="505" y="104"/>
                  </a:lnTo>
                  <a:close/>
                  <a:moveTo>
                    <a:pt x="824" y="3"/>
                  </a:moveTo>
                  <a:lnTo>
                    <a:pt x="824" y="257"/>
                  </a:lnTo>
                  <a:lnTo>
                    <a:pt x="825" y="276"/>
                  </a:lnTo>
                  <a:lnTo>
                    <a:pt x="827" y="292"/>
                  </a:lnTo>
                  <a:lnTo>
                    <a:pt x="830" y="304"/>
                  </a:lnTo>
                  <a:lnTo>
                    <a:pt x="836" y="319"/>
                  </a:lnTo>
                  <a:lnTo>
                    <a:pt x="846" y="333"/>
                  </a:lnTo>
                  <a:lnTo>
                    <a:pt x="862" y="345"/>
                  </a:lnTo>
                  <a:lnTo>
                    <a:pt x="879" y="352"/>
                  </a:lnTo>
                  <a:lnTo>
                    <a:pt x="899" y="358"/>
                  </a:lnTo>
                  <a:lnTo>
                    <a:pt x="921" y="359"/>
                  </a:lnTo>
                  <a:lnTo>
                    <a:pt x="941" y="358"/>
                  </a:lnTo>
                  <a:lnTo>
                    <a:pt x="958" y="355"/>
                  </a:lnTo>
                  <a:lnTo>
                    <a:pt x="974" y="349"/>
                  </a:lnTo>
                  <a:lnTo>
                    <a:pt x="988" y="341"/>
                  </a:lnTo>
                  <a:lnTo>
                    <a:pt x="998" y="332"/>
                  </a:lnTo>
                  <a:lnTo>
                    <a:pt x="1006" y="321"/>
                  </a:lnTo>
                  <a:lnTo>
                    <a:pt x="1009" y="310"/>
                  </a:lnTo>
                  <a:lnTo>
                    <a:pt x="1012" y="295"/>
                  </a:lnTo>
                  <a:lnTo>
                    <a:pt x="1013" y="278"/>
                  </a:lnTo>
                  <a:lnTo>
                    <a:pt x="1014" y="257"/>
                  </a:lnTo>
                  <a:lnTo>
                    <a:pt x="1014" y="3"/>
                  </a:lnTo>
                  <a:lnTo>
                    <a:pt x="1104" y="3"/>
                  </a:lnTo>
                  <a:lnTo>
                    <a:pt x="1104" y="252"/>
                  </a:lnTo>
                  <a:lnTo>
                    <a:pt x="1103" y="283"/>
                  </a:lnTo>
                  <a:lnTo>
                    <a:pt x="1100" y="311"/>
                  </a:lnTo>
                  <a:lnTo>
                    <a:pt x="1095" y="335"/>
                  </a:lnTo>
                  <a:lnTo>
                    <a:pt x="1087" y="355"/>
                  </a:lnTo>
                  <a:lnTo>
                    <a:pt x="1076" y="372"/>
                  </a:lnTo>
                  <a:lnTo>
                    <a:pt x="1062" y="386"/>
                  </a:lnTo>
                  <a:lnTo>
                    <a:pt x="1040" y="403"/>
                  </a:lnTo>
                  <a:lnTo>
                    <a:pt x="1015" y="415"/>
                  </a:lnTo>
                  <a:lnTo>
                    <a:pt x="987" y="424"/>
                  </a:lnTo>
                  <a:lnTo>
                    <a:pt x="955" y="428"/>
                  </a:lnTo>
                  <a:lnTo>
                    <a:pt x="920" y="430"/>
                  </a:lnTo>
                  <a:lnTo>
                    <a:pt x="883" y="428"/>
                  </a:lnTo>
                  <a:lnTo>
                    <a:pt x="850" y="424"/>
                  </a:lnTo>
                  <a:lnTo>
                    <a:pt x="820" y="415"/>
                  </a:lnTo>
                  <a:lnTo>
                    <a:pt x="796" y="403"/>
                  </a:lnTo>
                  <a:lnTo>
                    <a:pt x="776" y="388"/>
                  </a:lnTo>
                  <a:lnTo>
                    <a:pt x="762" y="372"/>
                  </a:lnTo>
                  <a:lnTo>
                    <a:pt x="751" y="355"/>
                  </a:lnTo>
                  <a:lnTo>
                    <a:pt x="743" y="337"/>
                  </a:lnTo>
                  <a:lnTo>
                    <a:pt x="739" y="316"/>
                  </a:lnTo>
                  <a:lnTo>
                    <a:pt x="735" y="290"/>
                  </a:lnTo>
                  <a:lnTo>
                    <a:pt x="734" y="259"/>
                  </a:lnTo>
                  <a:lnTo>
                    <a:pt x="734" y="3"/>
                  </a:lnTo>
                  <a:lnTo>
                    <a:pt x="824" y="3"/>
                  </a:lnTo>
                  <a:close/>
                  <a:moveTo>
                    <a:pt x="1258" y="266"/>
                  </a:moveTo>
                  <a:lnTo>
                    <a:pt x="1258" y="427"/>
                  </a:lnTo>
                  <a:lnTo>
                    <a:pt x="1168" y="427"/>
                  </a:lnTo>
                  <a:lnTo>
                    <a:pt x="1168" y="3"/>
                  </a:lnTo>
                  <a:lnTo>
                    <a:pt x="1375" y="3"/>
                  </a:lnTo>
                  <a:lnTo>
                    <a:pt x="1408" y="4"/>
                  </a:lnTo>
                  <a:lnTo>
                    <a:pt x="1437" y="6"/>
                  </a:lnTo>
                  <a:lnTo>
                    <a:pt x="1462" y="11"/>
                  </a:lnTo>
                  <a:lnTo>
                    <a:pt x="1482" y="17"/>
                  </a:lnTo>
                  <a:lnTo>
                    <a:pt x="1499" y="25"/>
                  </a:lnTo>
                  <a:lnTo>
                    <a:pt x="1514" y="37"/>
                  </a:lnTo>
                  <a:lnTo>
                    <a:pt x="1526" y="50"/>
                  </a:lnTo>
                  <a:lnTo>
                    <a:pt x="1536" y="66"/>
                  </a:lnTo>
                  <a:lnTo>
                    <a:pt x="1544" y="83"/>
                  </a:lnTo>
                  <a:lnTo>
                    <a:pt x="1548" y="101"/>
                  </a:lnTo>
                  <a:lnTo>
                    <a:pt x="1549" y="121"/>
                  </a:lnTo>
                  <a:lnTo>
                    <a:pt x="1547" y="149"/>
                  </a:lnTo>
                  <a:lnTo>
                    <a:pt x="1542" y="174"/>
                  </a:lnTo>
                  <a:lnTo>
                    <a:pt x="1532" y="195"/>
                  </a:lnTo>
                  <a:lnTo>
                    <a:pt x="1518" y="214"/>
                  </a:lnTo>
                  <a:lnTo>
                    <a:pt x="1505" y="226"/>
                  </a:lnTo>
                  <a:lnTo>
                    <a:pt x="1488" y="236"/>
                  </a:lnTo>
                  <a:lnTo>
                    <a:pt x="1468" y="245"/>
                  </a:lnTo>
                  <a:lnTo>
                    <a:pt x="1491" y="254"/>
                  </a:lnTo>
                  <a:lnTo>
                    <a:pt x="1506" y="263"/>
                  </a:lnTo>
                  <a:lnTo>
                    <a:pt x="1518" y="276"/>
                  </a:lnTo>
                  <a:lnTo>
                    <a:pt x="1529" y="292"/>
                  </a:lnTo>
                  <a:lnTo>
                    <a:pt x="1536" y="307"/>
                  </a:lnTo>
                  <a:lnTo>
                    <a:pt x="1540" y="322"/>
                  </a:lnTo>
                  <a:lnTo>
                    <a:pt x="1543" y="333"/>
                  </a:lnTo>
                  <a:lnTo>
                    <a:pt x="1544" y="346"/>
                  </a:lnTo>
                  <a:lnTo>
                    <a:pt x="1546" y="363"/>
                  </a:lnTo>
                  <a:lnTo>
                    <a:pt x="1548" y="391"/>
                  </a:lnTo>
                  <a:lnTo>
                    <a:pt x="1551" y="412"/>
                  </a:lnTo>
                  <a:lnTo>
                    <a:pt x="1556" y="427"/>
                  </a:lnTo>
                  <a:lnTo>
                    <a:pt x="1455" y="427"/>
                  </a:lnTo>
                  <a:lnTo>
                    <a:pt x="1451" y="414"/>
                  </a:lnTo>
                  <a:lnTo>
                    <a:pt x="1448" y="394"/>
                  </a:lnTo>
                  <a:lnTo>
                    <a:pt x="1445" y="367"/>
                  </a:lnTo>
                  <a:lnTo>
                    <a:pt x="1442" y="344"/>
                  </a:lnTo>
                  <a:lnTo>
                    <a:pt x="1437" y="325"/>
                  </a:lnTo>
                  <a:lnTo>
                    <a:pt x="1432" y="310"/>
                  </a:lnTo>
                  <a:lnTo>
                    <a:pt x="1424" y="297"/>
                  </a:lnTo>
                  <a:lnTo>
                    <a:pt x="1414" y="288"/>
                  </a:lnTo>
                  <a:lnTo>
                    <a:pt x="1402" y="279"/>
                  </a:lnTo>
                  <a:lnTo>
                    <a:pt x="1383" y="271"/>
                  </a:lnTo>
                  <a:lnTo>
                    <a:pt x="1359" y="267"/>
                  </a:lnTo>
                  <a:lnTo>
                    <a:pt x="1331" y="266"/>
                  </a:lnTo>
                  <a:lnTo>
                    <a:pt x="1258" y="266"/>
                  </a:lnTo>
                  <a:close/>
                  <a:moveTo>
                    <a:pt x="1258" y="190"/>
                  </a:moveTo>
                  <a:lnTo>
                    <a:pt x="1384" y="190"/>
                  </a:lnTo>
                  <a:lnTo>
                    <a:pt x="1403" y="189"/>
                  </a:lnTo>
                  <a:lnTo>
                    <a:pt x="1419" y="187"/>
                  </a:lnTo>
                  <a:lnTo>
                    <a:pt x="1429" y="181"/>
                  </a:lnTo>
                  <a:lnTo>
                    <a:pt x="1438" y="172"/>
                  </a:lnTo>
                  <a:lnTo>
                    <a:pt x="1445" y="161"/>
                  </a:lnTo>
                  <a:lnTo>
                    <a:pt x="1449" y="148"/>
                  </a:lnTo>
                  <a:lnTo>
                    <a:pt x="1450" y="132"/>
                  </a:lnTo>
                  <a:lnTo>
                    <a:pt x="1448" y="114"/>
                  </a:lnTo>
                  <a:lnTo>
                    <a:pt x="1443" y="100"/>
                  </a:lnTo>
                  <a:lnTo>
                    <a:pt x="1433" y="89"/>
                  </a:lnTo>
                  <a:lnTo>
                    <a:pt x="1420" y="82"/>
                  </a:lnTo>
                  <a:lnTo>
                    <a:pt x="1411" y="80"/>
                  </a:lnTo>
                  <a:lnTo>
                    <a:pt x="1399" y="79"/>
                  </a:lnTo>
                  <a:lnTo>
                    <a:pt x="1384" y="78"/>
                  </a:lnTo>
                  <a:lnTo>
                    <a:pt x="1258" y="78"/>
                  </a:lnTo>
                  <a:lnTo>
                    <a:pt x="1258" y="190"/>
                  </a:lnTo>
                  <a:close/>
                  <a:moveTo>
                    <a:pt x="1802" y="0"/>
                  </a:moveTo>
                  <a:lnTo>
                    <a:pt x="1833" y="1"/>
                  </a:lnTo>
                  <a:lnTo>
                    <a:pt x="1862" y="5"/>
                  </a:lnTo>
                  <a:lnTo>
                    <a:pt x="1889" y="12"/>
                  </a:lnTo>
                  <a:lnTo>
                    <a:pt x="1914" y="22"/>
                  </a:lnTo>
                  <a:lnTo>
                    <a:pt x="1935" y="34"/>
                  </a:lnTo>
                  <a:lnTo>
                    <a:pt x="1953" y="48"/>
                  </a:lnTo>
                  <a:lnTo>
                    <a:pt x="1970" y="66"/>
                  </a:lnTo>
                  <a:lnTo>
                    <a:pt x="1983" y="85"/>
                  </a:lnTo>
                  <a:lnTo>
                    <a:pt x="1993" y="109"/>
                  </a:lnTo>
                  <a:lnTo>
                    <a:pt x="2003" y="143"/>
                  </a:lnTo>
                  <a:lnTo>
                    <a:pt x="2009" y="180"/>
                  </a:lnTo>
                  <a:lnTo>
                    <a:pt x="2012" y="221"/>
                  </a:lnTo>
                  <a:lnTo>
                    <a:pt x="2010" y="252"/>
                  </a:lnTo>
                  <a:lnTo>
                    <a:pt x="2006" y="282"/>
                  </a:lnTo>
                  <a:lnTo>
                    <a:pt x="1999" y="308"/>
                  </a:lnTo>
                  <a:lnTo>
                    <a:pt x="1990" y="333"/>
                  </a:lnTo>
                  <a:lnTo>
                    <a:pt x="1974" y="359"/>
                  </a:lnTo>
                  <a:lnTo>
                    <a:pt x="1954" y="381"/>
                  </a:lnTo>
                  <a:lnTo>
                    <a:pt x="1932" y="400"/>
                  </a:lnTo>
                  <a:lnTo>
                    <a:pt x="1906" y="413"/>
                  </a:lnTo>
                  <a:lnTo>
                    <a:pt x="1876" y="422"/>
                  </a:lnTo>
                  <a:lnTo>
                    <a:pt x="1844" y="427"/>
                  </a:lnTo>
                  <a:lnTo>
                    <a:pt x="1808" y="429"/>
                  </a:lnTo>
                  <a:lnTo>
                    <a:pt x="1774" y="428"/>
                  </a:lnTo>
                  <a:lnTo>
                    <a:pt x="1741" y="423"/>
                  </a:lnTo>
                  <a:lnTo>
                    <a:pt x="1712" y="415"/>
                  </a:lnTo>
                  <a:lnTo>
                    <a:pt x="1684" y="403"/>
                  </a:lnTo>
                  <a:lnTo>
                    <a:pt x="1663" y="390"/>
                  </a:lnTo>
                  <a:lnTo>
                    <a:pt x="1645" y="374"/>
                  </a:lnTo>
                  <a:lnTo>
                    <a:pt x="1629" y="355"/>
                  </a:lnTo>
                  <a:lnTo>
                    <a:pt x="1616" y="333"/>
                  </a:lnTo>
                  <a:lnTo>
                    <a:pt x="1605" y="307"/>
                  </a:lnTo>
                  <a:lnTo>
                    <a:pt x="1598" y="280"/>
                  </a:lnTo>
                  <a:lnTo>
                    <a:pt x="1593" y="250"/>
                  </a:lnTo>
                  <a:lnTo>
                    <a:pt x="1592" y="217"/>
                  </a:lnTo>
                  <a:lnTo>
                    <a:pt x="1594" y="179"/>
                  </a:lnTo>
                  <a:lnTo>
                    <a:pt x="1599" y="144"/>
                  </a:lnTo>
                  <a:lnTo>
                    <a:pt x="1607" y="113"/>
                  </a:lnTo>
                  <a:lnTo>
                    <a:pt x="1619" y="87"/>
                  </a:lnTo>
                  <a:lnTo>
                    <a:pt x="1634" y="63"/>
                  </a:lnTo>
                  <a:lnTo>
                    <a:pt x="1652" y="44"/>
                  </a:lnTo>
                  <a:lnTo>
                    <a:pt x="1674" y="28"/>
                  </a:lnTo>
                  <a:lnTo>
                    <a:pt x="1701" y="16"/>
                  </a:lnTo>
                  <a:lnTo>
                    <a:pt x="1730" y="7"/>
                  </a:lnTo>
                  <a:lnTo>
                    <a:pt x="1764" y="2"/>
                  </a:lnTo>
                  <a:lnTo>
                    <a:pt x="1802" y="0"/>
                  </a:lnTo>
                  <a:close/>
                  <a:moveTo>
                    <a:pt x="1803" y="71"/>
                  </a:moveTo>
                  <a:lnTo>
                    <a:pt x="1780" y="73"/>
                  </a:lnTo>
                  <a:lnTo>
                    <a:pt x="1759" y="78"/>
                  </a:lnTo>
                  <a:lnTo>
                    <a:pt x="1740" y="87"/>
                  </a:lnTo>
                  <a:lnTo>
                    <a:pt x="1725" y="98"/>
                  </a:lnTo>
                  <a:lnTo>
                    <a:pt x="1713" y="112"/>
                  </a:lnTo>
                  <a:lnTo>
                    <a:pt x="1704" y="131"/>
                  </a:lnTo>
                  <a:lnTo>
                    <a:pt x="1697" y="154"/>
                  </a:lnTo>
                  <a:lnTo>
                    <a:pt x="1693" y="181"/>
                  </a:lnTo>
                  <a:lnTo>
                    <a:pt x="1692" y="214"/>
                  </a:lnTo>
                  <a:lnTo>
                    <a:pt x="1694" y="249"/>
                  </a:lnTo>
                  <a:lnTo>
                    <a:pt x="1699" y="279"/>
                  </a:lnTo>
                  <a:lnTo>
                    <a:pt x="1707" y="304"/>
                  </a:lnTo>
                  <a:lnTo>
                    <a:pt x="1718" y="324"/>
                  </a:lnTo>
                  <a:lnTo>
                    <a:pt x="1734" y="339"/>
                  </a:lnTo>
                  <a:lnTo>
                    <a:pt x="1752" y="349"/>
                  </a:lnTo>
                  <a:lnTo>
                    <a:pt x="1775" y="356"/>
                  </a:lnTo>
                  <a:lnTo>
                    <a:pt x="1803" y="358"/>
                  </a:lnTo>
                  <a:lnTo>
                    <a:pt x="1829" y="356"/>
                  </a:lnTo>
                  <a:lnTo>
                    <a:pt x="1851" y="349"/>
                  </a:lnTo>
                  <a:lnTo>
                    <a:pt x="1870" y="339"/>
                  </a:lnTo>
                  <a:lnTo>
                    <a:pt x="1885" y="324"/>
                  </a:lnTo>
                  <a:lnTo>
                    <a:pt x="1897" y="303"/>
                  </a:lnTo>
                  <a:lnTo>
                    <a:pt x="1905" y="279"/>
                  </a:lnTo>
                  <a:lnTo>
                    <a:pt x="1910" y="249"/>
                  </a:lnTo>
                  <a:lnTo>
                    <a:pt x="1912" y="215"/>
                  </a:lnTo>
                  <a:lnTo>
                    <a:pt x="1910" y="184"/>
                  </a:lnTo>
                  <a:lnTo>
                    <a:pt x="1906" y="157"/>
                  </a:lnTo>
                  <a:lnTo>
                    <a:pt x="1900" y="133"/>
                  </a:lnTo>
                  <a:lnTo>
                    <a:pt x="1891" y="113"/>
                  </a:lnTo>
                  <a:lnTo>
                    <a:pt x="1879" y="98"/>
                  </a:lnTo>
                  <a:lnTo>
                    <a:pt x="1864" y="87"/>
                  </a:lnTo>
                  <a:lnTo>
                    <a:pt x="1847" y="78"/>
                  </a:lnTo>
                  <a:lnTo>
                    <a:pt x="1826" y="73"/>
                  </a:lnTo>
                  <a:lnTo>
                    <a:pt x="1803" y="71"/>
                  </a:lnTo>
                  <a:close/>
                  <a:moveTo>
                    <a:pt x="2155" y="116"/>
                  </a:moveTo>
                  <a:lnTo>
                    <a:pt x="2155" y="427"/>
                  </a:lnTo>
                  <a:lnTo>
                    <a:pt x="2069" y="427"/>
                  </a:lnTo>
                  <a:lnTo>
                    <a:pt x="2069" y="3"/>
                  </a:lnTo>
                  <a:lnTo>
                    <a:pt x="2184" y="3"/>
                  </a:lnTo>
                  <a:lnTo>
                    <a:pt x="2353" y="318"/>
                  </a:lnTo>
                  <a:lnTo>
                    <a:pt x="2353" y="3"/>
                  </a:lnTo>
                  <a:lnTo>
                    <a:pt x="2439" y="3"/>
                  </a:lnTo>
                  <a:lnTo>
                    <a:pt x="2439" y="427"/>
                  </a:lnTo>
                  <a:lnTo>
                    <a:pt x="2328" y="427"/>
                  </a:lnTo>
                  <a:lnTo>
                    <a:pt x="2155" y="116"/>
                  </a:lnTo>
                  <a:close/>
                </a:path>
              </a:pathLst>
            </a:custGeom>
            <a:solidFill>
              <a:srgbClr val="707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12" name="Freeform 14"/>
            <p:cNvSpPr>
              <a:spLocks noEditPoints="1"/>
            </p:cNvSpPr>
            <p:nvPr userDrawn="1"/>
          </p:nvSpPr>
          <p:spPr bwMode="auto">
            <a:xfrm>
              <a:off x="5380284" y="4674281"/>
              <a:ext cx="1218175" cy="100149"/>
            </a:xfrm>
            <a:custGeom>
              <a:avLst/>
              <a:gdLst>
                <a:gd name="T0" fmla="*/ 2147483647 w 2304"/>
                <a:gd name="T1" fmla="*/ 2147483647 h 187"/>
                <a:gd name="T2" fmla="*/ 2147483647 w 2304"/>
                <a:gd name="T3" fmla="*/ 2147483647 h 187"/>
                <a:gd name="T4" fmla="*/ 2147483647 w 2304"/>
                <a:gd name="T5" fmla="*/ 2147483647 h 187"/>
                <a:gd name="T6" fmla="*/ 2147483647 w 2304"/>
                <a:gd name="T7" fmla="*/ 2147483647 h 187"/>
                <a:gd name="T8" fmla="*/ 2147483647 w 2304"/>
                <a:gd name="T9" fmla="*/ 2147483647 h 187"/>
                <a:gd name="T10" fmla="*/ 2147483647 w 2304"/>
                <a:gd name="T11" fmla="*/ 2147483647 h 187"/>
                <a:gd name="T12" fmla="*/ 2147483647 w 2304"/>
                <a:gd name="T13" fmla="*/ 2147483647 h 187"/>
                <a:gd name="T14" fmla="*/ 2147483647 w 2304"/>
                <a:gd name="T15" fmla="*/ 2147483647 h 187"/>
                <a:gd name="T16" fmla="*/ 2147483647 w 2304"/>
                <a:gd name="T17" fmla="*/ 2147483647 h 187"/>
                <a:gd name="T18" fmla="*/ 2147483647 w 2304"/>
                <a:gd name="T19" fmla="*/ 2147483647 h 187"/>
                <a:gd name="T20" fmla="*/ 2147483647 w 2304"/>
                <a:gd name="T21" fmla="*/ 2147483647 h 187"/>
                <a:gd name="T22" fmla="*/ 2147483647 w 2304"/>
                <a:gd name="T23" fmla="*/ 2147483647 h 187"/>
                <a:gd name="T24" fmla="*/ 2147483647 w 2304"/>
                <a:gd name="T25" fmla="*/ 2147483647 h 187"/>
                <a:gd name="T26" fmla="*/ 2147483647 w 2304"/>
                <a:gd name="T27" fmla="*/ 2147483647 h 187"/>
                <a:gd name="T28" fmla="*/ 2147483647 w 2304"/>
                <a:gd name="T29" fmla="*/ 2147483647 h 187"/>
                <a:gd name="T30" fmla="*/ 2147483647 w 2304"/>
                <a:gd name="T31" fmla="*/ 2147483647 h 187"/>
                <a:gd name="T32" fmla="*/ 2147483647 w 2304"/>
                <a:gd name="T33" fmla="*/ 2147483647 h 187"/>
                <a:gd name="T34" fmla="*/ 2147483647 w 2304"/>
                <a:gd name="T35" fmla="*/ 2147483647 h 187"/>
                <a:gd name="T36" fmla="*/ 2147483647 w 2304"/>
                <a:gd name="T37" fmla="*/ 2147483647 h 187"/>
                <a:gd name="T38" fmla="*/ 2147483647 w 2304"/>
                <a:gd name="T39" fmla="*/ 2147483647 h 187"/>
                <a:gd name="T40" fmla="*/ 2147483647 w 2304"/>
                <a:gd name="T41" fmla="*/ 2147483647 h 187"/>
                <a:gd name="T42" fmla="*/ 2147483647 w 2304"/>
                <a:gd name="T43" fmla="*/ 2147483647 h 187"/>
                <a:gd name="T44" fmla="*/ 2147483647 w 2304"/>
                <a:gd name="T45" fmla="*/ 2147483647 h 187"/>
                <a:gd name="T46" fmla="*/ 2147483647 w 2304"/>
                <a:gd name="T47" fmla="*/ 2147483647 h 187"/>
                <a:gd name="T48" fmla="*/ 2147483647 w 2304"/>
                <a:gd name="T49" fmla="*/ 2147483647 h 187"/>
                <a:gd name="T50" fmla="*/ 2147483647 w 2304"/>
                <a:gd name="T51" fmla="*/ 2147483647 h 187"/>
                <a:gd name="T52" fmla="*/ 2147483647 w 2304"/>
                <a:gd name="T53" fmla="*/ 2147483647 h 187"/>
                <a:gd name="T54" fmla="*/ 2147483647 w 2304"/>
                <a:gd name="T55" fmla="*/ 2147483647 h 187"/>
                <a:gd name="T56" fmla="*/ 2147483647 w 2304"/>
                <a:gd name="T57" fmla="*/ 2147483647 h 187"/>
                <a:gd name="T58" fmla="*/ 2147483647 w 2304"/>
                <a:gd name="T59" fmla="*/ 2147483647 h 187"/>
                <a:gd name="T60" fmla="*/ 2147483647 w 2304"/>
                <a:gd name="T61" fmla="*/ 2147483647 h 187"/>
                <a:gd name="T62" fmla="*/ 2147483647 w 2304"/>
                <a:gd name="T63" fmla="*/ 2147483647 h 187"/>
                <a:gd name="T64" fmla="*/ 2147483647 w 2304"/>
                <a:gd name="T65" fmla="*/ 2147483647 h 187"/>
                <a:gd name="T66" fmla="*/ 2147483647 w 2304"/>
                <a:gd name="T67" fmla="*/ 2147483647 h 187"/>
                <a:gd name="T68" fmla="*/ 2147483647 w 2304"/>
                <a:gd name="T69" fmla="*/ 2147483647 h 187"/>
                <a:gd name="T70" fmla="*/ 2147483647 w 2304"/>
                <a:gd name="T71" fmla="*/ 2147483647 h 187"/>
                <a:gd name="T72" fmla="*/ 2147483647 w 2304"/>
                <a:gd name="T73" fmla="*/ 2147483647 h 187"/>
                <a:gd name="T74" fmla="*/ 2147483647 w 2304"/>
                <a:gd name="T75" fmla="*/ 2147483647 h 187"/>
                <a:gd name="T76" fmla="*/ 2147483647 w 2304"/>
                <a:gd name="T77" fmla="*/ 2147483647 h 187"/>
                <a:gd name="T78" fmla="*/ 2147483647 w 2304"/>
                <a:gd name="T79" fmla="*/ 2147483647 h 187"/>
                <a:gd name="T80" fmla="*/ 2147483647 w 2304"/>
                <a:gd name="T81" fmla="*/ 2147483647 h 187"/>
                <a:gd name="T82" fmla="*/ 2147483647 w 2304"/>
                <a:gd name="T83" fmla="*/ 2147483647 h 187"/>
                <a:gd name="T84" fmla="*/ 2147483647 w 2304"/>
                <a:gd name="T85" fmla="*/ 2147483647 h 187"/>
                <a:gd name="T86" fmla="*/ 2147483647 w 2304"/>
                <a:gd name="T87" fmla="*/ 2147483647 h 187"/>
                <a:gd name="T88" fmla="*/ 2147483647 w 2304"/>
                <a:gd name="T89" fmla="*/ 2147483647 h 187"/>
                <a:gd name="T90" fmla="*/ 2147483647 w 2304"/>
                <a:gd name="T91" fmla="*/ 2147483647 h 187"/>
                <a:gd name="T92" fmla="*/ 2147483647 w 2304"/>
                <a:gd name="T93" fmla="*/ 2147483647 h 187"/>
                <a:gd name="T94" fmla="*/ 2147483647 w 2304"/>
                <a:gd name="T95" fmla="*/ 2147483647 h 187"/>
                <a:gd name="T96" fmla="*/ 2147483647 w 2304"/>
                <a:gd name="T97" fmla="*/ 2147483647 h 187"/>
                <a:gd name="T98" fmla="*/ 2147483647 w 2304"/>
                <a:gd name="T99" fmla="*/ 2147483647 h 187"/>
                <a:gd name="T100" fmla="*/ 2147483647 w 2304"/>
                <a:gd name="T101" fmla="*/ 2147483647 h 187"/>
                <a:gd name="T102" fmla="*/ 2147483647 w 2304"/>
                <a:gd name="T103" fmla="*/ 2147483647 h 187"/>
                <a:gd name="T104" fmla="*/ 2147483647 w 2304"/>
                <a:gd name="T105" fmla="*/ 2147483647 h 187"/>
                <a:gd name="T106" fmla="*/ 2147483647 w 2304"/>
                <a:gd name="T107" fmla="*/ 2147483647 h 187"/>
                <a:gd name="T108" fmla="*/ 2147483647 w 2304"/>
                <a:gd name="T109" fmla="*/ 2147483647 h 187"/>
                <a:gd name="T110" fmla="*/ 2147483647 w 2304"/>
                <a:gd name="T111" fmla="*/ 2147483647 h 187"/>
                <a:gd name="T112" fmla="*/ 2147483647 w 2304"/>
                <a:gd name="T113" fmla="*/ 2147483647 h 187"/>
                <a:gd name="T114" fmla="*/ 2147483647 w 2304"/>
                <a:gd name="T115" fmla="*/ 2147483647 h 187"/>
                <a:gd name="T116" fmla="*/ 2147483647 w 2304"/>
                <a:gd name="T117" fmla="*/ 2147483647 h 18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04" h="187">
                  <a:moveTo>
                    <a:pt x="29" y="118"/>
                  </a:moveTo>
                  <a:lnTo>
                    <a:pt x="29" y="185"/>
                  </a:lnTo>
                  <a:lnTo>
                    <a:pt x="0" y="185"/>
                  </a:lnTo>
                  <a:lnTo>
                    <a:pt x="0" y="2"/>
                  </a:lnTo>
                  <a:lnTo>
                    <a:pt x="81" y="2"/>
                  </a:lnTo>
                  <a:lnTo>
                    <a:pt x="100" y="3"/>
                  </a:lnTo>
                  <a:lnTo>
                    <a:pt x="112" y="5"/>
                  </a:lnTo>
                  <a:lnTo>
                    <a:pt x="123" y="11"/>
                  </a:lnTo>
                  <a:lnTo>
                    <a:pt x="132" y="18"/>
                  </a:lnTo>
                  <a:lnTo>
                    <a:pt x="139" y="28"/>
                  </a:lnTo>
                  <a:lnTo>
                    <a:pt x="144" y="42"/>
                  </a:lnTo>
                  <a:lnTo>
                    <a:pt x="146" y="60"/>
                  </a:lnTo>
                  <a:lnTo>
                    <a:pt x="144" y="79"/>
                  </a:lnTo>
                  <a:lnTo>
                    <a:pt x="137" y="95"/>
                  </a:lnTo>
                  <a:lnTo>
                    <a:pt x="127" y="107"/>
                  </a:lnTo>
                  <a:lnTo>
                    <a:pt x="118" y="113"/>
                  </a:lnTo>
                  <a:lnTo>
                    <a:pt x="107" y="116"/>
                  </a:lnTo>
                  <a:lnTo>
                    <a:pt x="93" y="117"/>
                  </a:lnTo>
                  <a:lnTo>
                    <a:pt x="76" y="118"/>
                  </a:lnTo>
                  <a:lnTo>
                    <a:pt x="29" y="118"/>
                  </a:lnTo>
                  <a:close/>
                  <a:moveTo>
                    <a:pt x="29" y="95"/>
                  </a:moveTo>
                  <a:lnTo>
                    <a:pt x="78" y="95"/>
                  </a:lnTo>
                  <a:lnTo>
                    <a:pt x="90" y="94"/>
                  </a:lnTo>
                  <a:lnTo>
                    <a:pt x="99" y="92"/>
                  </a:lnTo>
                  <a:lnTo>
                    <a:pt x="105" y="87"/>
                  </a:lnTo>
                  <a:lnTo>
                    <a:pt x="111" y="80"/>
                  </a:lnTo>
                  <a:lnTo>
                    <a:pt x="114" y="71"/>
                  </a:lnTo>
                  <a:lnTo>
                    <a:pt x="115" y="59"/>
                  </a:lnTo>
                  <a:lnTo>
                    <a:pt x="113" y="45"/>
                  </a:lnTo>
                  <a:lnTo>
                    <a:pt x="105" y="33"/>
                  </a:lnTo>
                  <a:lnTo>
                    <a:pt x="99" y="28"/>
                  </a:lnTo>
                  <a:lnTo>
                    <a:pt x="89" y="26"/>
                  </a:lnTo>
                  <a:lnTo>
                    <a:pt x="76" y="25"/>
                  </a:lnTo>
                  <a:lnTo>
                    <a:pt x="29" y="25"/>
                  </a:lnTo>
                  <a:lnTo>
                    <a:pt x="29" y="95"/>
                  </a:lnTo>
                  <a:close/>
                  <a:moveTo>
                    <a:pt x="257" y="0"/>
                  </a:moveTo>
                  <a:lnTo>
                    <a:pt x="281" y="2"/>
                  </a:lnTo>
                  <a:lnTo>
                    <a:pt x="301" y="7"/>
                  </a:lnTo>
                  <a:lnTo>
                    <a:pt x="317" y="17"/>
                  </a:lnTo>
                  <a:lnTo>
                    <a:pt x="329" y="30"/>
                  </a:lnTo>
                  <a:lnTo>
                    <a:pt x="337" y="48"/>
                  </a:lnTo>
                  <a:lnTo>
                    <a:pt x="342" y="69"/>
                  </a:lnTo>
                  <a:lnTo>
                    <a:pt x="343" y="94"/>
                  </a:lnTo>
                  <a:lnTo>
                    <a:pt x="342" y="117"/>
                  </a:lnTo>
                  <a:lnTo>
                    <a:pt x="337" y="137"/>
                  </a:lnTo>
                  <a:lnTo>
                    <a:pt x="329" y="153"/>
                  </a:lnTo>
                  <a:lnTo>
                    <a:pt x="318" y="167"/>
                  </a:lnTo>
                  <a:lnTo>
                    <a:pt x="305" y="175"/>
                  </a:lnTo>
                  <a:lnTo>
                    <a:pt x="291" y="182"/>
                  </a:lnTo>
                  <a:lnTo>
                    <a:pt x="273" y="186"/>
                  </a:lnTo>
                  <a:lnTo>
                    <a:pt x="253" y="187"/>
                  </a:lnTo>
                  <a:lnTo>
                    <a:pt x="231" y="186"/>
                  </a:lnTo>
                  <a:lnTo>
                    <a:pt x="213" y="181"/>
                  </a:lnTo>
                  <a:lnTo>
                    <a:pt x="197" y="173"/>
                  </a:lnTo>
                  <a:lnTo>
                    <a:pt x="185" y="161"/>
                  </a:lnTo>
                  <a:lnTo>
                    <a:pt x="177" y="149"/>
                  </a:lnTo>
                  <a:lnTo>
                    <a:pt x="171" y="132"/>
                  </a:lnTo>
                  <a:lnTo>
                    <a:pt x="167" y="114"/>
                  </a:lnTo>
                  <a:lnTo>
                    <a:pt x="166" y="94"/>
                  </a:lnTo>
                  <a:lnTo>
                    <a:pt x="167" y="74"/>
                  </a:lnTo>
                  <a:lnTo>
                    <a:pt x="171" y="56"/>
                  </a:lnTo>
                  <a:lnTo>
                    <a:pt x="178" y="39"/>
                  </a:lnTo>
                  <a:lnTo>
                    <a:pt x="186" y="26"/>
                  </a:lnTo>
                  <a:lnTo>
                    <a:pt x="200" y="15"/>
                  </a:lnTo>
                  <a:lnTo>
                    <a:pt x="215" y="6"/>
                  </a:lnTo>
                  <a:lnTo>
                    <a:pt x="234" y="2"/>
                  </a:lnTo>
                  <a:lnTo>
                    <a:pt x="257" y="0"/>
                  </a:lnTo>
                  <a:close/>
                  <a:moveTo>
                    <a:pt x="256" y="23"/>
                  </a:moveTo>
                  <a:lnTo>
                    <a:pt x="238" y="25"/>
                  </a:lnTo>
                  <a:lnTo>
                    <a:pt x="224" y="29"/>
                  </a:lnTo>
                  <a:lnTo>
                    <a:pt x="213" y="38"/>
                  </a:lnTo>
                  <a:lnTo>
                    <a:pt x="205" y="49"/>
                  </a:lnTo>
                  <a:lnTo>
                    <a:pt x="201" y="61"/>
                  </a:lnTo>
                  <a:lnTo>
                    <a:pt x="199" y="75"/>
                  </a:lnTo>
                  <a:lnTo>
                    <a:pt x="197" y="93"/>
                  </a:lnTo>
                  <a:lnTo>
                    <a:pt x="199" y="114"/>
                  </a:lnTo>
                  <a:lnTo>
                    <a:pt x="202" y="131"/>
                  </a:lnTo>
                  <a:lnTo>
                    <a:pt x="208" y="145"/>
                  </a:lnTo>
                  <a:lnTo>
                    <a:pt x="216" y="153"/>
                  </a:lnTo>
                  <a:lnTo>
                    <a:pt x="227" y="160"/>
                  </a:lnTo>
                  <a:lnTo>
                    <a:pt x="240" y="163"/>
                  </a:lnTo>
                  <a:lnTo>
                    <a:pt x="256" y="164"/>
                  </a:lnTo>
                  <a:lnTo>
                    <a:pt x="273" y="163"/>
                  </a:lnTo>
                  <a:lnTo>
                    <a:pt x="287" y="158"/>
                  </a:lnTo>
                  <a:lnTo>
                    <a:pt x="298" y="150"/>
                  </a:lnTo>
                  <a:lnTo>
                    <a:pt x="306" y="138"/>
                  </a:lnTo>
                  <a:lnTo>
                    <a:pt x="309" y="127"/>
                  </a:lnTo>
                  <a:lnTo>
                    <a:pt x="312" y="113"/>
                  </a:lnTo>
                  <a:lnTo>
                    <a:pt x="313" y="95"/>
                  </a:lnTo>
                  <a:lnTo>
                    <a:pt x="312" y="74"/>
                  </a:lnTo>
                  <a:lnTo>
                    <a:pt x="308" y="57"/>
                  </a:lnTo>
                  <a:lnTo>
                    <a:pt x="303" y="45"/>
                  </a:lnTo>
                  <a:lnTo>
                    <a:pt x="295" y="35"/>
                  </a:lnTo>
                  <a:lnTo>
                    <a:pt x="284" y="28"/>
                  </a:lnTo>
                  <a:lnTo>
                    <a:pt x="271" y="24"/>
                  </a:lnTo>
                  <a:lnTo>
                    <a:pt x="256" y="23"/>
                  </a:lnTo>
                  <a:close/>
                  <a:moveTo>
                    <a:pt x="371" y="2"/>
                  </a:moveTo>
                  <a:lnTo>
                    <a:pt x="399" y="2"/>
                  </a:lnTo>
                  <a:lnTo>
                    <a:pt x="399" y="108"/>
                  </a:lnTo>
                  <a:lnTo>
                    <a:pt x="401" y="124"/>
                  </a:lnTo>
                  <a:lnTo>
                    <a:pt x="402" y="135"/>
                  </a:lnTo>
                  <a:lnTo>
                    <a:pt x="404" y="143"/>
                  </a:lnTo>
                  <a:lnTo>
                    <a:pt x="406" y="147"/>
                  </a:lnTo>
                  <a:lnTo>
                    <a:pt x="408" y="149"/>
                  </a:lnTo>
                  <a:lnTo>
                    <a:pt x="418" y="157"/>
                  </a:lnTo>
                  <a:lnTo>
                    <a:pt x="432" y="161"/>
                  </a:lnTo>
                  <a:lnTo>
                    <a:pt x="449" y="162"/>
                  </a:lnTo>
                  <a:lnTo>
                    <a:pt x="487" y="162"/>
                  </a:lnTo>
                  <a:lnTo>
                    <a:pt x="487" y="185"/>
                  </a:lnTo>
                  <a:lnTo>
                    <a:pt x="442" y="185"/>
                  </a:lnTo>
                  <a:lnTo>
                    <a:pt x="424" y="184"/>
                  </a:lnTo>
                  <a:lnTo>
                    <a:pt x="408" y="181"/>
                  </a:lnTo>
                  <a:lnTo>
                    <a:pt x="397" y="176"/>
                  </a:lnTo>
                  <a:lnTo>
                    <a:pt x="386" y="168"/>
                  </a:lnTo>
                  <a:lnTo>
                    <a:pt x="379" y="158"/>
                  </a:lnTo>
                  <a:lnTo>
                    <a:pt x="374" y="146"/>
                  </a:lnTo>
                  <a:lnTo>
                    <a:pt x="372" y="131"/>
                  </a:lnTo>
                  <a:lnTo>
                    <a:pt x="371" y="112"/>
                  </a:lnTo>
                  <a:lnTo>
                    <a:pt x="371" y="2"/>
                  </a:lnTo>
                  <a:close/>
                  <a:moveTo>
                    <a:pt x="514" y="185"/>
                  </a:moveTo>
                  <a:lnTo>
                    <a:pt x="514" y="162"/>
                  </a:lnTo>
                  <a:lnTo>
                    <a:pt x="593" y="162"/>
                  </a:lnTo>
                  <a:lnTo>
                    <a:pt x="608" y="161"/>
                  </a:lnTo>
                  <a:lnTo>
                    <a:pt x="619" y="158"/>
                  </a:lnTo>
                  <a:lnTo>
                    <a:pt x="626" y="151"/>
                  </a:lnTo>
                  <a:lnTo>
                    <a:pt x="630" y="143"/>
                  </a:lnTo>
                  <a:lnTo>
                    <a:pt x="631" y="134"/>
                  </a:lnTo>
                  <a:lnTo>
                    <a:pt x="629" y="122"/>
                  </a:lnTo>
                  <a:lnTo>
                    <a:pt x="625" y="113"/>
                  </a:lnTo>
                  <a:lnTo>
                    <a:pt x="616" y="107"/>
                  </a:lnTo>
                  <a:lnTo>
                    <a:pt x="609" y="106"/>
                  </a:lnTo>
                  <a:lnTo>
                    <a:pt x="600" y="105"/>
                  </a:lnTo>
                  <a:lnTo>
                    <a:pt x="572" y="105"/>
                  </a:lnTo>
                  <a:lnTo>
                    <a:pt x="553" y="104"/>
                  </a:lnTo>
                  <a:lnTo>
                    <a:pt x="538" y="101"/>
                  </a:lnTo>
                  <a:lnTo>
                    <a:pt x="527" y="96"/>
                  </a:lnTo>
                  <a:lnTo>
                    <a:pt x="516" y="86"/>
                  </a:lnTo>
                  <a:lnTo>
                    <a:pt x="509" y="73"/>
                  </a:lnTo>
                  <a:lnTo>
                    <a:pt x="507" y="57"/>
                  </a:lnTo>
                  <a:lnTo>
                    <a:pt x="509" y="40"/>
                  </a:lnTo>
                  <a:lnTo>
                    <a:pt x="516" y="26"/>
                  </a:lnTo>
                  <a:lnTo>
                    <a:pt x="522" y="18"/>
                  </a:lnTo>
                  <a:lnTo>
                    <a:pt x="530" y="12"/>
                  </a:lnTo>
                  <a:lnTo>
                    <a:pt x="539" y="7"/>
                  </a:lnTo>
                  <a:lnTo>
                    <a:pt x="549" y="4"/>
                  </a:lnTo>
                  <a:lnTo>
                    <a:pt x="562" y="3"/>
                  </a:lnTo>
                  <a:lnTo>
                    <a:pt x="578" y="2"/>
                  </a:lnTo>
                  <a:lnTo>
                    <a:pt x="654" y="2"/>
                  </a:lnTo>
                  <a:lnTo>
                    <a:pt x="654" y="25"/>
                  </a:lnTo>
                  <a:lnTo>
                    <a:pt x="578" y="25"/>
                  </a:lnTo>
                  <a:lnTo>
                    <a:pt x="567" y="26"/>
                  </a:lnTo>
                  <a:lnTo>
                    <a:pt x="560" y="26"/>
                  </a:lnTo>
                  <a:lnTo>
                    <a:pt x="549" y="30"/>
                  </a:lnTo>
                  <a:lnTo>
                    <a:pt x="543" y="36"/>
                  </a:lnTo>
                  <a:lnTo>
                    <a:pt x="539" y="44"/>
                  </a:lnTo>
                  <a:lnTo>
                    <a:pt x="538" y="52"/>
                  </a:lnTo>
                  <a:lnTo>
                    <a:pt x="539" y="61"/>
                  </a:lnTo>
                  <a:lnTo>
                    <a:pt x="542" y="68"/>
                  </a:lnTo>
                  <a:lnTo>
                    <a:pt x="548" y="72"/>
                  </a:lnTo>
                  <a:lnTo>
                    <a:pt x="555" y="75"/>
                  </a:lnTo>
                  <a:lnTo>
                    <a:pt x="565" y="78"/>
                  </a:lnTo>
                  <a:lnTo>
                    <a:pt x="578" y="79"/>
                  </a:lnTo>
                  <a:lnTo>
                    <a:pt x="604" y="79"/>
                  </a:lnTo>
                  <a:lnTo>
                    <a:pt x="616" y="80"/>
                  </a:lnTo>
                  <a:lnTo>
                    <a:pt x="625" y="81"/>
                  </a:lnTo>
                  <a:lnTo>
                    <a:pt x="636" y="83"/>
                  </a:lnTo>
                  <a:lnTo>
                    <a:pt x="643" y="89"/>
                  </a:lnTo>
                  <a:lnTo>
                    <a:pt x="652" y="96"/>
                  </a:lnTo>
                  <a:lnTo>
                    <a:pt x="658" y="107"/>
                  </a:lnTo>
                  <a:lnTo>
                    <a:pt x="662" y="119"/>
                  </a:lnTo>
                  <a:lnTo>
                    <a:pt x="663" y="132"/>
                  </a:lnTo>
                  <a:lnTo>
                    <a:pt x="662" y="148"/>
                  </a:lnTo>
                  <a:lnTo>
                    <a:pt x="656" y="161"/>
                  </a:lnTo>
                  <a:lnTo>
                    <a:pt x="649" y="171"/>
                  </a:lnTo>
                  <a:lnTo>
                    <a:pt x="637" y="179"/>
                  </a:lnTo>
                  <a:lnTo>
                    <a:pt x="629" y="182"/>
                  </a:lnTo>
                  <a:lnTo>
                    <a:pt x="619" y="184"/>
                  </a:lnTo>
                  <a:lnTo>
                    <a:pt x="607" y="185"/>
                  </a:lnTo>
                  <a:lnTo>
                    <a:pt x="589" y="185"/>
                  </a:lnTo>
                  <a:lnTo>
                    <a:pt x="514" y="185"/>
                  </a:lnTo>
                  <a:close/>
                  <a:moveTo>
                    <a:pt x="718" y="2"/>
                  </a:moveTo>
                  <a:lnTo>
                    <a:pt x="718" y="185"/>
                  </a:lnTo>
                  <a:lnTo>
                    <a:pt x="688" y="185"/>
                  </a:lnTo>
                  <a:lnTo>
                    <a:pt x="688" y="2"/>
                  </a:lnTo>
                  <a:lnTo>
                    <a:pt x="718" y="2"/>
                  </a:lnTo>
                  <a:close/>
                  <a:moveTo>
                    <a:pt x="718" y="92"/>
                  </a:moveTo>
                  <a:lnTo>
                    <a:pt x="807" y="2"/>
                  </a:lnTo>
                  <a:lnTo>
                    <a:pt x="842" y="2"/>
                  </a:lnTo>
                  <a:lnTo>
                    <a:pt x="749" y="91"/>
                  </a:lnTo>
                  <a:lnTo>
                    <a:pt x="848" y="185"/>
                  </a:lnTo>
                  <a:lnTo>
                    <a:pt x="808" y="185"/>
                  </a:lnTo>
                  <a:lnTo>
                    <a:pt x="718" y="92"/>
                  </a:lnTo>
                  <a:close/>
                  <a:moveTo>
                    <a:pt x="857" y="185"/>
                  </a:moveTo>
                  <a:lnTo>
                    <a:pt x="933" y="2"/>
                  </a:lnTo>
                  <a:lnTo>
                    <a:pt x="972" y="2"/>
                  </a:lnTo>
                  <a:lnTo>
                    <a:pt x="1045" y="185"/>
                  </a:lnTo>
                  <a:lnTo>
                    <a:pt x="1013" y="185"/>
                  </a:lnTo>
                  <a:lnTo>
                    <a:pt x="995" y="137"/>
                  </a:lnTo>
                  <a:lnTo>
                    <a:pt x="908" y="137"/>
                  </a:lnTo>
                  <a:lnTo>
                    <a:pt x="889" y="185"/>
                  </a:lnTo>
                  <a:lnTo>
                    <a:pt x="857" y="185"/>
                  </a:lnTo>
                  <a:close/>
                  <a:moveTo>
                    <a:pt x="952" y="24"/>
                  </a:moveTo>
                  <a:lnTo>
                    <a:pt x="917" y="114"/>
                  </a:lnTo>
                  <a:lnTo>
                    <a:pt x="986" y="114"/>
                  </a:lnTo>
                  <a:lnTo>
                    <a:pt x="952" y="24"/>
                  </a:lnTo>
                  <a:close/>
                  <a:moveTo>
                    <a:pt x="1282" y="2"/>
                  </a:moveTo>
                  <a:lnTo>
                    <a:pt x="1282" y="25"/>
                  </a:lnTo>
                  <a:lnTo>
                    <a:pt x="1230" y="25"/>
                  </a:lnTo>
                  <a:lnTo>
                    <a:pt x="1217" y="26"/>
                  </a:lnTo>
                  <a:lnTo>
                    <a:pt x="1207" y="27"/>
                  </a:lnTo>
                  <a:lnTo>
                    <a:pt x="1202" y="28"/>
                  </a:lnTo>
                  <a:lnTo>
                    <a:pt x="1199" y="29"/>
                  </a:lnTo>
                  <a:lnTo>
                    <a:pt x="1195" y="31"/>
                  </a:lnTo>
                  <a:lnTo>
                    <a:pt x="1184" y="42"/>
                  </a:lnTo>
                  <a:lnTo>
                    <a:pt x="1178" y="52"/>
                  </a:lnTo>
                  <a:lnTo>
                    <a:pt x="1175" y="65"/>
                  </a:lnTo>
                  <a:lnTo>
                    <a:pt x="1173" y="81"/>
                  </a:lnTo>
                  <a:lnTo>
                    <a:pt x="1282" y="81"/>
                  </a:lnTo>
                  <a:lnTo>
                    <a:pt x="1282" y="104"/>
                  </a:lnTo>
                  <a:lnTo>
                    <a:pt x="1173" y="104"/>
                  </a:lnTo>
                  <a:lnTo>
                    <a:pt x="1175" y="123"/>
                  </a:lnTo>
                  <a:lnTo>
                    <a:pt x="1181" y="140"/>
                  </a:lnTo>
                  <a:lnTo>
                    <a:pt x="1189" y="150"/>
                  </a:lnTo>
                  <a:lnTo>
                    <a:pt x="1199" y="157"/>
                  </a:lnTo>
                  <a:lnTo>
                    <a:pt x="1211" y="161"/>
                  </a:lnTo>
                  <a:lnTo>
                    <a:pt x="1228" y="162"/>
                  </a:lnTo>
                  <a:lnTo>
                    <a:pt x="1282" y="162"/>
                  </a:lnTo>
                  <a:lnTo>
                    <a:pt x="1282" y="185"/>
                  </a:lnTo>
                  <a:lnTo>
                    <a:pt x="1222" y="185"/>
                  </a:lnTo>
                  <a:lnTo>
                    <a:pt x="1201" y="184"/>
                  </a:lnTo>
                  <a:lnTo>
                    <a:pt x="1185" y="180"/>
                  </a:lnTo>
                  <a:lnTo>
                    <a:pt x="1173" y="174"/>
                  </a:lnTo>
                  <a:lnTo>
                    <a:pt x="1163" y="165"/>
                  </a:lnTo>
                  <a:lnTo>
                    <a:pt x="1154" y="153"/>
                  </a:lnTo>
                  <a:lnTo>
                    <a:pt x="1147" y="139"/>
                  </a:lnTo>
                  <a:lnTo>
                    <a:pt x="1143" y="120"/>
                  </a:lnTo>
                  <a:lnTo>
                    <a:pt x="1141" y="97"/>
                  </a:lnTo>
                  <a:lnTo>
                    <a:pt x="1142" y="76"/>
                  </a:lnTo>
                  <a:lnTo>
                    <a:pt x="1145" y="59"/>
                  </a:lnTo>
                  <a:lnTo>
                    <a:pt x="1151" y="44"/>
                  </a:lnTo>
                  <a:lnTo>
                    <a:pt x="1159" y="29"/>
                  </a:lnTo>
                  <a:lnTo>
                    <a:pt x="1169" y="19"/>
                  </a:lnTo>
                  <a:lnTo>
                    <a:pt x="1180" y="12"/>
                  </a:lnTo>
                  <a:lnTo>
                    <a:pt x="1195" y="6"/>
                  </a:lnTo>
                  <a:lnTo>
                    <a:pt x="1211" y="3"/>
                  </a:lnTo>
                  <a:lnTo>
                    <a:pt x="1231" y="2"/>
                  </a:lnTo>
                  <a:lnTo>
                    <a:pt x="1282" y="2"/>
                  </a:lnTo>
                  <a:close/>
                  <a:moveTo>
                    <a:pt x="1347" y="39"/>
                  </a:moveTo>
                  <a:lnTo>
                    <a:pt x="1347" y="185"/>
                  </a:lnTo>
                  <a:lnTo>
                    <a:pt x="1320" y="185"/>
                  </a:lnTo>
                  <a:lnTo>
                    <a:pt x="1320" y="2"/>
                  </a:lnTo>
                  <a:lnTo>
                    <a:pt x="1354" y="2"/>
                  </a:lnTo>
                  <a:lnTo>
                    <a:pt x="1448" y="149"/>
                  </a:lnTo>
                  <a:lnTo>
                    <a:pt x="1448" y="2"/>
                  </a:lnTo>
                  <a:lnTo>
                    <a:pt x="1476" y="2"/>
                  </a:lnTo>
                  <a:lnTo>
                    <a:pt x="1476" y="185"/>
                  </a:lnTo>
                  <a:lnTo>
                    <a:pt x="1443" y="185"/>
                  </a:lnTo>
                  <a:lnTo>
                    <a:pt x="1347" y="39"/>
                  </a:lnTo>
                  <a:close/>
                  <a:moveTo>
                    <a:pt x="1651" y="2"/>
                  </a:moveTo>
                  <a:lnTo>
                    <a:pt x="1651" y="25"/>
                  </a:lnTo>
                  <a:lnTo>
                    <a:pt x="1598" y="25"/>
                  </a:lnTo>
                  <a:lnTo>
                    <a:pt x="1584" y="26"/>
                  </a:lnTo>
                  <a:lnTo>
                    <a:pt x="1575" y="27"/>
                  </a:lnTo>
                  <a:lnTo>
                    <a:pt x="1569" y="28"/>
                  </a:lnTo>
                  <a:lnTo>
                    <a:pt x="1560" y="35"/>
                  </a:lnTo>
                  <a:lnTo>
                    <a:pt x="1553" y="42"/>
                  </a:lnTo>
                  <a:lnTo>
                    <a:pt x="1547" y="52"/>
                  </a:lnTo>
                  <a:lnTo>
                    <a:pt x="1544" y="65"/>
                  </a:lnTo>
                  <a:lnTo>
                    <a:pt x="1542" y="81"/>
                  </a:lnTo>
                  <a:lnTo>
                    <a:pt x="1651" y="81"/>
                  </a:lnTo>
                  <a:lnTo>
                    <a:pt x="1651" y="104"/>
                  </a:lnTo>
                  <a:lnTo>
                    <a:pt x="1542" y="104"/>
                  </a:lnTo>
                  <a:lnTo>
                    <a:pt x="1544" y="123"/>
                  </a:lnTo>
                  <a:lnTo>
                    <a:pt x="1550" y="140"/>
                  </a:lnTo>
                  <a:lnTo>
                    <a:pt x="1558" y="150"/>
                  </a:lnTo>
                  <a:lnTo>
                    <a:pt x="1568" y="157"/>
                  </a:lnTo>
                  <a:lnTo>
                    <a:pt x="1580" y="161"/>
                  </a:lnTo>
                  <a:lnTo>
                    <a:pt x="1596" y="162"/>
                  </a:lnTo>
                  <a:lnTo>
                    <a:pt x="1651" y="162"/>
                  </a:lnTo>
                  <a:lnTo>
                    <a:pt x="1651" y="185"/>
                  </a:lnTo>
                  <a:lnTo>
                    <a:pt x="1591" y="185"/>
                  </a:lnTo>
                  <a:lnTo>
                    <a:pt x="1570" y="184"/>
                  </a:lnTo>
                  <a:lnTo>
                    <a:pt x="1554" y="180"/>
                  </a:lnTo>
                  <a:lnTo>
                    <a:pt x="1542" y="174"/>
                  </a:lnTo>
                  <a:lnTo>
                    <a:pt x="1532" y="165"/>
                  </a:lnTo>
                  <a:lnTo>
                    <a:pt x="1523" y="153"/>
                  </a:lnTo>
                  <a:lnTo>
                    <a:pt x="1515" y="139"/>
                  </a:lnTo>
                  <a:lnTo>
                    <a:pt x="1511" y="120"/>
                  </a:lnTo>
                  <a:lnTo>
                    <a:pt x="1509" y="97"/>
                  </a:lnTo>
                  <a:lnTo>
                    <a:pt x="1510" y="76"/>
                  </a:lnTo>
                  <a:lnTo>
                    <a:pt x="1514" y="59"/>
                  </a:lnTo>
                  <a:lnTo>
                    <a:pt x="1520" y="44"/>
                  </a:lnTo>
                  <a:lnTo>
                    <a:pt x="1528" y="29"/>
                  </a:lnTo>
                  <a:lnTo>
                    <a:pt x="1538" y="19"/>
                  </a:lnTo>
                  <a:lnTo>
                    <a:pt x="1549" y="12"/>
                  </a:lnTo>
                  <a:lnTo>
                    <a:pt x="1562" y="6"/>
                  </a:lnTo>
                  <a:lnTo>
                    <a:pt x="1580" y="3"/>
                  </a:lnTo>
                  <a:lnTo>
                    <a:pt x="1600" y="2"/>
                  </a:lnTo>
                  <a:lnTo>
                    <a:pt x="1651" y="2"/>
                  </a:lnTo>
                  <a:close/>
                  <a:moveTo>
                    <a:pt x="1717" y="107"/>
                  </a:moveTo>
                  <a:lnTo>
                    <a:pt x="1717" y="185"/>
                  </a:lnTo>
                  <a:lnTo>
                    <a:pt x="1688" y="185"/>
                  </a:lnTo>
                  <a:lnTo>
                    <a:pt x="1688" y="2"/>
                  </a:lnTo>
                  <a:lnTo>
                    <a:pt x="1771" y="2"/>
                  </a:lnTo>
                  <a:lnTo>
                    <a:pt x="1793" y="3"/>
                  </a:lnTo>
                  <a:lnTo>
                    <a:pt x="1810" y="6"/>
                  </a:lnTo>
                  <a:lnTo>
                    <a:pt x="1822" y="12"/>
                  </a:lnTo>
                  <a:lnTo>
                    <a:pt x="1830" y="19"/>
                  </a:lnTo>
                  <a:lnTo>
                    <a:pt x="1837" y="29"/>
                  </a:lnTo>
                  <a:lnTo>
                    <a:pt x="1841" y="40"/>
                  </a:lnTo>
                  <a:lnTo>
                    <a:pt x="1842" y="52"/>
                  </a:lnTo>
                  <a:lnTo>
                    <a:pt x="1840" y="68"/>
                  </a:lnTo>
                  <a:lnTo>
                    <a:pt x="1836" y="80"/>
                  </a:lnTo>
                  <a:lnTo>
                    <a:pt x="1827" y="90"/>
                  </a:lnTo>
                  <a:lnTo>
                    <a:pt x="1817" y="96"/>
                  </a:lnTo>
                  <a:lnTo>
                    <a:pt x="1804" y="101"/>
                  </a:lnTo>
                  <a:lnTo>
                    <a:pt x="1819" y="109"/>
                  </a:lnTo>
                  <a:lnTo>
                    <a:pt x="1829" y="120"/>
                  </a:lnTo>
                  <a:lnTo>
                    <a:pt x="1834" y="129"/>
                  </a:lnTo>
                  <a:lnTo>
                    <a:pt x="1836" y="142"/>
                  </a:lnTo>
                  <a:lnTo>
                    <a:pt x="1838" y="158"/>
                  </a:lnTo>
                  <a:lnTo>
                    <a:pt x="1839" y="171"/>
                  </a:lnTo>
                  <a:lnTo>
                    <a:pt x="1839" y="178"/>
                  </a:lnTo>
                  <a:lnTo>
                    <a:pt x="1841" y="181"/>
                  </a:lnTo>
                  <a:lnTo>
                    <a:pt x="1842" y="185"/>
                  </a:lnTo>
                  <a:lnTo>
                    <a:pt x="1813" y="185"/>
                  </a:lnTo>
                  <a:lnTo>
                    <a:pt x="1811" y="181"/>
                  </a:lnTo>
                  <a:lnTo>
                    <a:pt x="1811" y="180"/>
                  </a:lnTo>
                  <a:lnTo>
                    <a:pt x="1810" y="173"/>
                  </a:lnTo>
                  <a:lnTo>
                    <a:pt x="1808" y="159"/>
                  </a:lnTo>
                  <a:lnTo>
                    <a:pt x="1806" y="141"/>
                  </a:lnTo>
                  <a:lnTo>
                    <a:pt x="1801" y="128"/>
                  </a:lnTo>
                  <a:lnTo>
                    <a:pt x="1793" y="118"/>
                  </a:lnTo>
                  <a:lnTo>
                    <a:pt x="1781" y="113"/>
                  </a:lnTo>
                  <a:lnTo>
                    <a:pt x="1766" y="108"/>
                  </a:lnTo>
                  <a:lnTo>
                    <a:pt x="1746" y="107"/>
                  </a:lnTo>
                  <a:lnTo>
                    <a:pt x="1717" y="107"/>
                  </a:lnTo>
                  <a:close/>
                  <a:moveTo>
                    <a:pt x="1717" y="84"/>
                  </a:moveTo>
                  <a:lnTo>
                    <a:pt x="1770" y="84"/>
                  </a:lnTo>
                  <a:lnTo>
                    <a:pt x="1783" y="83"/>
                  </a:lnTo>
                  <a:lnTo>
                    <a:pt x="1794" y="82"/>
                  </a:lnTo>
                  <a:lnTo>
                    <a:pt x="1801" y="79"/>
                  </a:lnTo>
                  <a:lnTo>
                    <a:pt x="1806" y="72"/>
                  </a:lnTo>
                  <a:lnTo>
                    <a:pt x="1810" y="64"/>
                  </a:lnTo>
                  <a:lnTo>
                    <a:pt x="1811" y="55"/>
                  </a:lnTo>
                  <a:lnTo>
                    <a:pt x="1810" y="44"/>
                  </a:lnTo>
                  <a:lnTo>
                    <a:pt x="1806" y="35"/>
                  </a:lnTo>
                  <a:lnTo>
                    <a:pt x="1800" y="29"/>
                  </a:lnTo>
                  <a:lnTo>
                    <a:pt x="1793" y="27"/>
                  </a:lnTo>
                  <a:lnTo>
                    <a:pt x="1783" y="25"/>
                  </a:lnTo>
                  <a:lnTo>
                    <a:pt x="1717" y="25"/>
                  </a:lnTo>
                  <a:lnTo>
                    <a:pt x="1717" y="84"/>
                  </a:lnTo>
                  <a:close/>
                  <a:moveTo>
                    <a:pt x="1938" y="80"/>
                  </a:moveTo>
                  <a:lnTo>
                    <a:pt x="2024" y="80"/>
                  </a:lnTo>
                  <a:lnTo>
                    <a:pt x="2024" y="185"/>
                  </a:lnTo>
                  <a:lnTo>
                    <a:pt x="1939" y="185"/>
                  </a:lnTo>
                  <a:lnTo>
                    <a:pt x="1925" y="183"/>
                  </a:lnTo>
                  <a:lnTo>
                    <a:pt x="1914" y="181"/>
                  </a:lnTo>
                  <a:lnTo>
                    <a:pt x="1902" y="175"/>
                  </a:lnTo>
                  <a:lnTo>
                    <a:pt x="1892" y="168"/>
                  </a:lnTo>
                  <a:lnTo>
                    <a:pt x="1882" y="158"/>
                  </a:lnTo>
                  <a:lnTo>
                    <a:pt x="1874" y="146"/>
                  </a:lnTo>
                  <a:lnTo>
                    <a:pt x="1870" y="131"/>
                  </a:lnTo>
                  <a:lnTo>
                    <a:pt x="1867" y="114"/>
                  </a:lnTo>
                  <a:lnTo>
                    <a:pt x="1866" y="94"/>
                  </a:lnTo>
                  <a:lnTo>
                    <a:pt x="1867" y="72"/>
                  </a:lnTo>
                  <a:lnTo>
                    <a:pt x="1871" y="52"/>
                  </a:lnTo>
                  <a:lnTo>
                    <a:pt x="1878" y="36"/>
                  </a:lnTo>
                  <a:lnTo>
                    <a:pt x="1888" y="23"/>
                  </a:lnTo>
                  <a:lnTo>
                    <a:pt x="1900" y="13"/>
                  </a:lnTo>
                  <a:lnTo>
                    <a:pt x="1911" y="8"/>
                  </a:lnTo>
                  <a:lnTo>
                    <a:pt x="1923" y="4"/>
                  </a:lnTo>
                  <a:lnTo>
                    <a:pt x="1938" y="3"/>
                  </a:lnTo>
                  <a:lnTo>
                    <a:pt x="1958" y="2"/>
                  </a:lnTo>
                  <a:lnTo>
                    <a:pt x="2024" y="2"/>
                  </a:lnTo>
                  <a:lnTo>
                    <a:pt x="2024" y="25"/>
                  </a:lnTo>
                  <a:lnTo>
                    <a:pt x="1960" y="25"/>
                  </a:lnTo>
                  <a:lnTo>
                    <a:pt x="1945" y="26"/>
                  </a:lnTo>
                  <a:lnTo>
                    <a:pt x="1935" y="26"/>
                  </a:lnTo>
                  <a:lnTo>
                    <a:pt x="1929" y="27"/>
                  </a:lnTo>
                  <a:lnTo>
                    <a:pt x="1925" y="29"/>
                  </a:lnTo>
                  <a:lnTo>
                    <a:pt x="1920" y="33"/>
                  </a:lnTo>
                  <a:lnTo>
                    <a:pt x="1909" y="41"/>
                  </a:lnTo>
                  <a:lnTo>
                    <a:pt x="1902" y="55"/>
                  </a:lnTo>
                  <a:lnTo>
                    <a:pt x="1897" y="71"/>
                  </a:lnTo>
                  <a:lnTo>
                    <a:pt x="1896" y="92"/>
                  </a:lnTo>
                  <a:lnTo>
                    <a:pt x="1897" y="108"/>
                  </a:lnTo>
                  <a:lnTo>
                    <a:pt x="1900" y="122"/>
                  </a:lnTo>
                  <a:lnTo>
                    <a:pt x="1903" y="131"/>
                  </a:lnTo>
                  <a:lnTo>
                    <a:pt x="1907" y="141"/>
                  </a:lnTo>
                  <a:lnTo>
                    <a:pt x="1916" y="151"/>
                  </a:lnTo>
                  <a:lnTo>
                    <a:pt x="1926" y="158"/>
                  </a:lnTo>
                  <a:lnTo>
                    <a:pt x="1935" y="160"/>
                  </a:lnTo>
                  <a:lnTo>
                    <a:pt x="1946" y="161"/>
                  </a:lnTo>
                  <a:lnTo>
                    <a:pt x="1960" y="162"/>
                  </a:lnTo>
                  <a:lnTo>
                    <a:pt x="1994" y="162"/>
                  </a:lnTo>
                  <a:lnTo>
                    <a:pt x="1994" y="103"/>
                  </a:lnTo>
                  <a:lnTo>
                    <a:pt x="1938" y="103"/>
                  </a:lnTo>
                  <a:lnTo>
                    <a:pt x="1938" y="80"/>
                  </a:lnTo>
                  <a:close/>
                  <a:moveTo>
                    <a:pt x="2062" y="185"/>
                  </a:moveTo>
                  <a:lnTo>
                    <a:pt x="2062" y="2"/>
                  </a:lnTo>
                  <a:lnTo>
                    <a:pt x="2092" y="2"/>
                  </a:lnTo>
                  <a:lnTo>
                    <a:pt x="2092" y="185"/>
                  </a:lnTo>
                  <a:lnTo>
                    <a:pt x="2062" y="185"/>
                  </a:lnTo>
                  <a:close/>
                  <a:moveTo>
                    <a:pt x="2117" y="185"/>
                  </a:moveTo>
                  <a:lnTo>
                    <a:pt x="2193" y="2"/>
                  </a:lnTo>
                  <a:lnTo>
                    <a:pt x="2231" y="2"/>
                  </a:lnTo>
                  <a:lnTo>
                    <a:pt x="2304" y="185"/>
                  </a:lnTo>
                  <a:lnTo>
                    <a:pt x="2273" y="185"/>
                  </a:lnTo>
                  <a:lnTo>
                    <a:pt x="2254" y="137"/>
                  </a:lnTo>
                  <a:lnTo>
                    <a:pt x="2168" y="137"/>
                  </a:lnTo>
                  <a:lnTo>
                    <a:pt x="2148" y="185"/>
                  </a:lnTo>
                  <a:lnTo>
                    <a:pt x="2117" y="185"/>
                  </a:lnTo>
                  <a:close/>
                  <a:moveTo>
                    <a:pt x="2211" y="24"/>
                  </a:moveTo>
                  <a:lnTo>
                    <a:pt x="2176" y="114"/>
                  </a:lnTo>
                  <a:lnTo>
                    <a:pt x="2244" y="114"/>
                  </a:lnTo>
                  <a:lnTo>
                    <a:pt x="2211" y="24"/>
                  </a:lnTo>
                  <a:close/>
                </a:path>
              </a:pathLst>
            </a:cu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 dirty="0"/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8" indent="0">
              <a:buNone/>
              <a:defRPr sz="1000"/>
            </a:lvl3pPr>
            <a:lvl4pPr marL="1371627" indent="0">
              <a:buNone/>
              <a:defRPr sz="900"/>
            </a:lvl4pPr>
            <a:lvl5pPr marL="1828837" indent="0">
              <a:buNone/>
              <a:defRPr sz="900"/>
            </a:lvl5pPr>
            <a:lvl6pPr marL="2286046" indent="0">
              <a:buNone/>
              <a:defRPr sz="900"/>
            </a:lvl6pPr>
            <a:lvl7pPr marL="2743255" indent="0">
              <a:buNone/>
              <a:defRPr sz="900"/>
            </a:lvl7pPr>
            <a:lvl8pPr marL="3200464" indent="0">
              <a:buNone/>
              <a:defRPr sz="900"/>
            </a:lvl8pPr>
            <a:lvl9pPr marL="3657673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7924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3"/>
          <p:cNvGrpSpPr>
            <a:grpSpLocks/>
          </p:cNvGrpSpPr>
          <p:nvPr/>
        </p:nvGrpSpPr>
        <p:grpSpPr bwMode="auto">
          <a:xfrm>
            <a:off x="-744670" y="665163"/>
            <a:ext cx="441987" cy="4176712"/>
            <a:chOff x="-433" y="419"/>
            <a:chExt cx="257" cy="2631"/>
          </a:xfrm>
        </p:grpSpPr>
        <p:sp>
          <p:nvSpPr>
            <p:cNvPr id="2051" name="Rectangle 24"/>
            <p:cNvSpPr>
              <a:spLocks noChangeArrowheads="1"/>
            </p:cNvSpPr>
            <p:nvPr userDrawn="1"/>
          </p:nvSpPr>
          <p:spPr bwMode="gray">
            <a:xfrm rot="-5400000">
              <a:off x="-440" y="2786"/>
              <a:ext cx="274" cy="254"/>
            </a:xfrm>
            <a:prstGeom prst="rect">
              <a:avLst/>
            </a:prstGeom>
            <a:solidFill>
              <a:srgbClr val="319C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/>
            <a:lstStyle/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49</a:t>
              </a:r>
            </a:p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156</a:t>
              </a:r>
            </a:p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206</a:t>
              </a:r>
            </a:p>
          </p:txBody>
        </p:sp>
        <p:sp>
          <p:nvSpPr>
            <p:cNvPr id="2052" name="Rectangle 25"/>
            <p:cNvSpPr>
              <a:spLocks noChangeArrowheads="1"/>
            </p:cNvSpPr>
            <p:nvPr userDrawn="1"/>
          </p:nvSpPr>
          <p:spPr bwMode="gray">
            <a:xfrm rot="-5400000">
              <a:off x="-440" y="2449"/>
              <a:ext cx="275" cy="254"/>
            </a:xfrm>
            <a:prstGeom prst="rect">
              <a:avLst/>
            </a:prstGeom>
            <a:solidFill>
              <a:srgbClr val="E7B5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/>
            <a:lstStyle/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231</a:t>
              </a:r>
            </a:p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181</a:t>
              </a:r>
            </a:p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198</a:t>
              </a:r>
            </a:p>
          </p:txBody>
        </p:sp>
        <p:sp>
          <p:nvSpPr>
            <p:cNvPr id="2053" name="Rectangle 26"/>
            <p:cNvSpPr>
              <a:spLocks noChangeArrowheads="1"/>
            </p:cNvSpPr>
            <p:nvPr userDrawn="1"/>
          </p:nvSpPr>
          <p:spPr bwMode="gray">
            <a:xfrm rot="-5400000">
              <a:off x="-441" y="1777"/>
              <a:ext cx="275" cy="254"/>
            </a:xfrm>
            <a:prstGeom prst="rect">
              <a:avLst/>
            </a:prstGeom>
            <a:solidFill>
              <a:srgbClr val="EDB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/>
            <a:lstStyle/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237</a:t>
              </a:r>
            </a:p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183</a:t>
              </a:r>
            </a:p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0</a:t>
              </a:r>
            </a:p>
          </p:txBody>
        </p:sp>
        <p:sp>
          <p:nvSpPr>
            <p:cNvPr id="2054" name="Rectangle 27"/>
            <p:cNvSpPr>
              <a:spLocks noChangeArrowheads="1"/>
            </p:cNvSpPr>
            <p:nvPr userDrawn="1"/>
          </p:nvSpPr>
          <p:spPr bwMode="gray">
            <a:xfrm rot="-5400000">
              <a:off x="-440" y="2113"/>
              <a:ext cx="275" cy="254"/>
            </a:xfrm>
            <a:prstGeom prst="rect">
              <a:avLst/>
            </a:prstGeom>
            <a:solidFill>
              <a:srgbClr val="CE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/>
            <a:lstStyle/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206</a:t>
              </a:r>
            </a:p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49</a:t>
              </a:r>
            </a:p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49</a:t>
              </a:r>
            </a:p>
          </p:txBody>
        </p:sp>
        <p:sp>
          <p:nvSpPr>
            <p:cNvPr id="2055" name="Rectangle 28"/>
            <p:cNvSpPr>
              <a:spLocks noChangeArrowheads="1"/>
            </p:cNvSpPr>
            <p:nvPr userDrawn="1"/>
          </p:nvSpPr>
          <p:spPr bwMode="gray">
            <a:xfrm rot="-5400000">
              <a:off x="-440" y="1440"/>
              <a:ext cx="274" cy="25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/>
            <a:lstStyle/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255</a:t>
              </a:r>
            </a:p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121</a:t>
              </a:r>
            </a:p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0</a:t>
              </a:r>
            </a:p>
          </p:txBody>
        </p:sp>
        <p:sp>
          <p:nvSpPr>
            <p:cNvPr id="2056" name="Rectangle 29"/>
            <p:cNvSpPr>
              <a:spLocks noChangeArrowheads="1"/>
            </p:cNvSpPr>
            <p:nvPr userDrawn="1"/>
          </p:nvSpPr>
          <p:spPr bwMode="gray">
            <a:xfrm rot="-5400000">
              <a:off x="-442" y="1102"/>
              <a:ext cx="276" cy="25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/>
            <a:lstStyle/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143</a:t>
              </a:r>
            </a:p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212</a:t>
              </a:r>
            </a:p>
            <a:p>
              <a:pPr algn="ctr"/>
              <a:r>
                <a:rPr lang="en-GB" sz="800" dirty="0">
                  <a:solidFill>
                    <a:srgbClr val="000000"/>
                  </a:solidFill>
                  <a:latin typeface="Century Gothic" pitchFamily="34" charset="0"/>
                </a:rPr>
                <a:t>0</a:t>
              </a:r>
            </a:p>
          </p:txBody>
        </p:sp>
        <p:sp>
          <p:nvSpPr>
            <p:cNvPr id="2057" name="Rectangle 30"/>
            <p:cNvSpPr>
              <a:spLocks noChangeArrowheads="1"/>
            </p:cNvSpPr>
            <p:nvPr userDrawn="1"/>
          </p:nvSpPr>
          <p:spPr bwMode="gray">
            <a:xfrm rot="-5400000">
              <a:off x="-443" y="765"/>
              <a:ext cx="275" cy="25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/>
            <a:lstStyle/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137</a:t>
              </a:r>
            </a:p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137</a:t>
              </a:r>
            </a:p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137</a:t>
              </a:r>
            </a:p>
          </p:txBody>
        </p:sp>
        <p:sp>
          <p:nvSpPr>
            <p:cNvPr id="2058" name="Rectangle 31"/>
            <p:cNvSpPr>
              <a:spLocks noChangeArrowheads="1"/>
            </p:cNvSpPr>
            <p:nvPr userDrawn="1"/>
          </p:nvSpPr>
          <p:spPr bwMode="gray">
            <a:xfrm rot="-5400000">
              <a:off x="-443" y="429"/>
              <a:ext cx="274" cy="2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/>
            <a:lstStyle/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173</a:t>
              </a:r>
            </a:p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0</a:t>
              </a:r>
            </a:p>
            <a:p>
              <a:pPr algn="ctr"/>
              <a:r>
                <a:rPr lang="en-GB" sz="800" dirty="0">
                  <a:solidFill>
                    <a:srgbClr val="FFFFFF"/>
                  </a:solidFill>
                  <a:latin typeface="Century Gothic" pitchFamily="34" charset="0"/>
                </a:rPr>
                <a:t>64</a:t>
              </a:r>
            </a:p>
          </p:txBody>
        </p:sp>
      </p:grpSp>
      <p:sp>
        <p:nvSpPr>
          <p:cNvPr id="14" name="Symbol zastępczy daty 3"/>
          <p:cNvSpPr txBox="1">
            <a:spLocks/>
          </p:cNvSpPr>
          <p:nvPr userDrawn="1"/>
        </p:nvSpPr>
        <p:spPr>
          <a:xfrm>
            <a:off x="488504" y="649287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7890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5781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3672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15631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394539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873447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352355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31263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F8249992-329F-4CD6-B989-3A8D18214F40}" type="datetime1">
              <a:rPr lang="pl-PL" smtClean="0">
                <a:solidFill>
                  <a:prstClr val="white"/>
                </a:solidFill>
                <a:latin typeface="Calibri"/>
              </a:rPr>
              <a:t>07.10.2019</a:t>
            </a:fld>
            <a:endParaRPr lang="pl-PL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Symbol zastępczy stopki 4"/>
          <p:cNvSpPr txBox="1">
            <a:spLocks/>
          </p:cNvSpPr>
          <p:nvPr userDrawn="1"/>
        </p:nvSpPr>
        <p:spPr>
          <a:xfrm>
            <a:off x="3368824" y="651150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7890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5781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3672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15631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394539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873447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352355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31263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pl-PL" dirty="0" smtClean="0">
                <a:solidFill>
                  <a:prstClr val="white"/>
                </a:solidFill>
                <a:latin typeface="Calibri"/>
              </a:rPr>
              <a:t>ZMM / MMO</a:t>
            </a:r>
            <a:endParaRPr lang="pl-PL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Symbol zastępczy numeru slajdu 5"/>
          <p:cNvSpPr txBox="1">
            <a:spLocks/>
          </p:cNvSpPr>
          <p:nvPr userDrawn="1"/>
        </p:nvSpPr>
        <p:spPr>
          <a:xfrm>
            <a:off x="7113240" y="64924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7890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5781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3672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15631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394539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873447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352355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31263" algn="l" defTabSz="957816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2BCD2F81-3DCB-423B-957B-2AE462AD2C56}" type="slidenum">
              <a:rPr lang="pl-PL" smtClean="0">
                <a:solidFill>
                  <a:prstClr val="white"/>
                </a:solidFill>
                <a:latin typeface="Calibri"/>
              </a:rPr>
              <a:pPr>
                <a:defRPr/>
              </a:pPr>
              <a:t>‹#›</a:t>
            </a:fld>
            <a:endParaRPr lang="pl-PL" dirty="0">
              <a:solidFill>
                <a:prstClr val="white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4" r:id="rId1"/>
    <p:sldLayoutId id="2147484545" r:id="rId2"/>
    <p:sldLayoutId id="2147484539" r:id="rId3"/>
    <p:sldLayoutId id="2147484540" r:id="rId4"/>
    <p:sldLayoutId id="2147484541" r:id="rId5"/>
    <p:sldLayoutId id="2147484546" r:id="rId6"/>
    <p:sldLayoutId id="2147484547" r:id="rId7"/>
    <p:sldLayoutId id="2147484548" r:id="rId8"/>
    <p:sldLayoutId id="2147484549" r:id="rId9"/>
    <p:sldLayoutId id="2147484550" r:id="rId10"/>
    <p:sldLayoutId id="2147484551" r:id="rId11"/>
    <p:sldLayoutId id="2147484672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Frutiger CE 55 Roman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Frutiger CE 55 Roman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Frutiger CE 55 Roman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Frutiger CE 55 Roman"/>
          <a:cs typeface="Arial" pitchFamily="34" charset="0"/>
        </a:defRPr>
      </a:lvl5pPr>
      <a:lvl6pPr marL="457209"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Frutiger CE 55 Roman"/>
          <a:cs typeface="Arial" pitchFamily="34" charset="0"/>
        </a:defRPr>
      </a:lvl6pPr>
      <a:lvl7pPr marL="914418"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Frutiger CE 55 Roman"/>
          <a:cs typeface="Arial" pitchFamily="34" charset="0"/>
        </a:defRPr>
      </a:lvl7pPr>
      <a:lvl8pPr marL="1371627"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Frutiger CE 55 Roman"/>
          <a:cs typeface="Arial" pitchFamily="34" charset="0"/>
        </a:defRPr>
      </a:lvl8pPr>
      <a:lvl9pPr marL="1828837"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Frutiger CE 55 Roman"/>
          <a:cs typeface="Arial" pitchFamily="34" charset="0"/>
        </a:defRPr>
      </a:lvl9pPr>
    </p:titleStyle>
    <p:bodyStyle>
      <a:lvl1pPr marL="342907" indent="-342907" algn="l" rtl="0" eaLnBrk="0" fontAlgn="base" hangingPunct="0">
        <a:spcBef>
          <a:spcPct val="20000"/>
        </a:spcBef>
        <a:spcAft>
          <a:spcPct val="0"/>
        </a:spcAft>
        <a:buFont typeface="Frutiger CE 55 Roman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65" indent="-398471" algn="l" rtl="0" eaLnBrk="0" fontAlgn="base" hangingPunct="0">
        <a:spcBef>
          <a:spcPct val="20000"/>
        </a:spcBef>
        <a:spcAft>
          <a:spcPct val="0"/>
        </a:spcAft>
        <a:buFont typeface="Frutiger CE 55 Roman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23" indent="-398471" algn="l" rtl="0" eaLnBrk="0" fontAlgn="base" hangingPunct="0">
        <a:spcBef>
          <a:spcPct val="20000"/>
        </a:spcBef>
        <a:spcAft>
          <a:spcPct val="0"/>
        </a:spcAft>
        <a:buFont typeface="Frutiger CE 55 Roman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32" indent="-455622" algn="l" rtl="0" eaLnBrk="0" fontAlgn="base" hangingPunct="0">
        <a:spcBef>
          <a:spcPct val="20000"/>
        </a:spcBef>
        <a:spcAft>
          <a:spcPct val="0"/>
        </a:spcAft>
        <a:buFont typeface="Frutiger CE 55 Roman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41" indent="-455622" algn="l" rtl="0" eaLnBrk="0" fontAlgn="base" hangingPunct="0">
        <a:spcBef>
          <a:spcPct val="20000"/>
        </a:spcBef>
        <a:spcAft>
          <a:spcPct val="0"/>
        </a:spcAft>
        <a:buFont typeface="Frutiger CE 55 Roman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50" indent="-455622" algn="l" rtl="0" fontAlgn="base">
        <a:spcBef>
          <a:spcPct val="20000"/>
        </a:spcBef>
        <a:spcAft>
          <a:spcPct val="0"/>
        </a:spcAft>
        <a:buFont typeface="Frutiger CE 55 Roman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59" indent="-455622" algn="l" rtl="0" fontAlgn="base">
        <a:spcBef>
          <a:spcPct val="20000"/>
        </a:spcBef>
        <a:spcAft>
          <a:spcPct val="0"/>
        </a:spcAft>
        <a:buFont typeface="Frutiger CE 55 Roman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69" indent="-455622" algn="l" rtl="0" fontAlgn="base">
        <a:spcBef>
          <a:spcPct val="20000"/>
        </a:spcBef>
        <a:spcAft>
          <a:spcPct val="0"/>
        </a:spcAft>
        <a:buFont typeface="Frutiger CE 55 Roman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78" indent="-455622" algn="l" rtl="0" fontAlgn="base">
        <a:spcBef>
          <a:spcPct val="20000"/>
        </a:spcBef>
        <a:spcAft>
          <a:spcPct val="0"/>
        </a:spcAft>
        <a:buFont typeface="Frutiger CE 55 Roman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19A3F-251A-455D-AA8F-6BFC92A48B15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B15A6-E961-4291-981E-95846A41902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865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1" r:id="rId1"/>
    <p:sldLayoutId id="2147484662" r:id="rId2"/>
    <p:sldLayoutId id="2147484663" r:id="rId3"/>
    <p:sldLayoutId id="2147484664" r:id="rId4"/>
    <p:sldLayoutId id="2147484665" r:id="rId5"/>
    <p:sldLayoutId id="2147484666" r:id="rId6"/>
    <p:sldLayoutId id="2147484667" r:id="rId7"/>
    <p:sldLayoutId id="2147484668" r:id="rId8"/>
    <p:sldLayoutId id="2147484669" r:id="rId9"/>
    <p:sldLayoutId id="2147484670" r:id="rId10"/>
    <p:sldLayoutId id="2147484671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88504" y="649287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833E85-EB91-4BEB-8F95-C274A403093F}" type="datetime1">
              <a:rPr lang="pl-PL" smtClean="0"/>
              <a:t>07.10.2019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368824" y="651150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113240" y="64924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CD2F81-3DCB-423B-957B-2AE462AD2C56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9" r:id="rId1"/>
    <p:sldLayoutId id="2147484650" r:id="rId2"/>
    <p:sldLayoutId id="2147484651" r:id="rId3"/>
    <p:sldLayoutId id="2147484652" r:id="rId4"/>
    <p:sldLayoutId id="2147484653" r:id="rId5"/>
    <p:sldLayoutId id="2147484654" r:id="rId6"/>
    <p:sldLayoutId id="2147484655" r:id="rId7"/>
    <p:sldLayoutId id="2147484656" r:id="rId8"/>
    <p:sldLayoutId id="2147484657" r:id="rId9"/>
    <p:sldLayoutId id="2147484658" r:id="rId10"/>
    <p:sldLayoutId id="2147484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1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2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3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7" indent="-34290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5" indent="-28575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ytuł 15"/>
          <p:cNvSpPr>
            <a:spLocks noGrp="1"/>
          </p:cNvSpPr>
          <p:nvPr>
            <p:ph type="title"/>
          </p:nvPr>
        </p:nvSpPr>
        <p:spPr>
          <a:xfrm>
            <a:off x="632521" y="1484785"/>
            <a:ext cx="6809929" cy="1944215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UPS w REACH- Retrospekcja i perspektywy w świetle gospodarki obiegu zamkniętego</a:t>
            </a: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848544" y="4365104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Anna Frystacka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Tauron Polska Energia S.A.</a:t>
            </a:r>
          </a:p>
          <a:p>
            <a:endParaRPr lang="pl-PL" dirty="0">
              <a:solidFill>
                <a:schemeClr val="bg1"/>
              </a:solidFill>
            </a:endParaRPr>
          </a:p>
          <a:p>
            <a:r>
              <a:rPr lang="pl-PL" b="1" dirty="0" smtClean="0">
                <a:solidFill>
                  <a:schemeClr val="bg1"/>
                </a:solidFill>
              </a:rPr>
              <a:t>Tomasz Szczygielski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Politechnika Warszawska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18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2"/>
          <p:cNvSpPr txBox="1">
            <a:spLocks/>
          </p:cNvSpPr>
          <p:nvPr/>
        </p:nvSpPr>
        <p:spPr>
          <a:xfrm>
            <a:off x="0" y="14217"/>
            <a:ext cx="8121352" cy="944723"/>
          </a:xfrm>
          <a:prstGeom prst="rect">
            <a:avLst/>
          </a:prstGeom>
          <a:solidFill>
            <a:srgbClr val="E2007A">
              <a:alpha val="80000"/>
            </a:srgbClr>
          </a:solidFill>
        </p:spPr>
        <p:txBody>
          <a:bodyPr vert="horz" lIns="205714" tIns="32657" rIns="65314" bIns="32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4000" b="1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53156" rtl="0" eaLnBrk="1" fontAlgn="auto" latinLnBrk="0" hangingPunct="1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Podsumowanie badań wykonanych</a:t>
            </a:r>
            <a:r>
              <a:rPr kumimoji="0" lang="pl-PL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rejestracji</a:t>
            </a:r>
            <a:r>
              <a:rPr kumimoji="0" lang="pl-PL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 REACH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00473" y="1124744"/>
            <a:ext cx="950505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2007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pl-PL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2007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Wykonano kompleksowe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badania toksykologiczne, ekotoksykologiczne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</a:t>
            </a:r>
            <a:r>
              <a:rPr kumimoji="0" lang="pl-PL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mutagenne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wykonane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 laboratoriach o  najwyższym światowym standardzie (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GLP)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 niekwestionowanej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wiarygodności, zawarto je</a:t>
            </a:r>
            <a:r>
              <a:rPr kumimoji="0" lang="pl-PL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 dokumentacji rejestracyjnej przedłożonej do ECHA,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2007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ocenę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wyników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badań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zawarto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 raportach bezpieczeństwa chemicznego,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zawierających analizę wpływu ubocznych produktów spalania energetycznego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 życie i zdrowie ludzi, organizmy żywe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oraz środowisko,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2007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l-PL" b="1" dirty="0">
                <a:solidFill>
                  <a:srgbClr val="E2007A"/>
                </a:solidFill>
              </a:rPr>
              <a:t>w</a:t>
            </a:r>
            <a:r>
              <a:rPr kumimoji="0" lang="pl-PL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200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yniki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200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E200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badań jednoznacznie potwierdziły, że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200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uboczne produkty spalania energetycznego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E200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są substancjami bezpiecznymi, niestanowiącymi zagrożenia dla ludzi, zwierząt ani środowiska naturalnego.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200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Ich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E200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zastosowanie nie musi być w żaden sposób ograniczone z uwagi na ich oddziaływanie na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200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otoczenie,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E2007A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2007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pl-PL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pl-PL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 rot="849845">
            <a:off x="7376554" y="5007754"/>
            <a:ext cx="2201613" cy="1200329"/>
          </a:xfrm>
          <a:prstGeom prst="rect">
            <a:avLst/>
          </a:prstGeom>
          <a:solidFill>
            <a:srgbClr val="FF0000"/>
          </a:solidFill>
          <a:ln w="2857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endParaRPr lang="pl-PL" b="1" dirty="0" smtClean="0">
              <a:solidFill>
                <a:schemeClr val="bg1"/>
              </a:solidFill>
            </a:endParaRPr>
          </a:p>
          <a:p>
            <a:pPr algn="ctr"/>
            <a:r>
              <a:rPr lang="pl-PL" b="1" dirty="0" smtClean="0">
                <a:solidFill>
                  <a:schemeClr val="bg1"/>
                </a:solidFill>
              </a:rPr>
              <a:t>NO</a:t>
            </a:r>
          </a:p>
          <a:p>
            <a:pPr algn="ctr"/>
            <a:r>
              <a:rPr lang="pl-PL" b="1" dirty="0" smtClean="0">
                <a:solidFill>
                  <a:schemeClr val="bg1"/>
                </a:solidFill>
              </a:rPr>
              <a:t>DANGEROUS</a:t>
            </a:r>
          </a:p>
          <a:p>
            <a:pPr algn="ctr"/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1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1"/>
          <p:cNvSpPr>
            <a:spLocks noGrp="1"/>
          </p:cNvSpPr>
          <p:nvPr>
            <p:ph type="body" sz="half" idx="4294967295"/>
          </p:nvPr>
        </p:nvSpPr>
        <p:spPr>
          <a:xfrm>
            <a:off x="53546" y="941325"/>
            <a:ext cx="9718964" cy="352839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Clr>
                <a:srgbClr val="E2007A"/>
              </a:buClr>
              <a:buNone/>
            </a:pPr>
            <a:endParaRPr lang="pl-PL" sz="13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E2007A"/>
              </a:buClr>
              <a:buNone/>
            </a:pPr>
            <a:endParaRPr lang="pl-PL" sz="13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ymbol zastępczy tekstu 2"/>
          <p:cNvSpPr txBox="1">
            <a:spLocks/>
          </p:cNvSpPr>
          <p:nvPr/>
        </p:nvSpPr>
        <p:spPr>
          <a:xfrm>
            <a:off x="0" y="0"/>
            <a:ext cx="8193360" cy="944723"/>
          </a:xfrm>
          <a:prstGeom prst="rect">
            <a:avLst/>
          </a:prstGeom>
          <a:solidFill>
            <a:srgbClr val="E2007A">
              <a:alpha val="80000"/>
            </a:srgbClr>
          </a:solidFill>
        </p:spPr>
        <p:txBody>
          <a:bodyPr vert="horz" lIns="205714" tIns="32657" rIns="65314" bIns="32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4000" b="1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653156" fontAlgn="auto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Tx/>
              <a:defRPr/>
            </a:pPr>
            <a:r>
              <a:rPr lang="pl-PL" sz="1800" dirty="0" smtClean="0">
                <a:solidFill>
                  <a:srgbClr val="FFFFFF"/>
                </a:solidFill>
              </a:rPr>
              <a:t>Obowiązki wszystkich uczestników wspólnego przedłożenia danych w REACH:</a:t>
            </a:r>
            <a:endParaRPr lang="pl-PL" sz="1800" dirty="0">
              <a:solidFill>
                <a:srgbClr val="FFFFFF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592" y="941325"/>
            <a:ext cx="7419734" cy="4292138"/>
          </a:xfrm>
          <a:prstGeom prst="rect">
            <a:avLst/>
          </a:prstGeom>
        </p:spPr>
      </p:pic>
      <p:sp>
        <p:nvSpPr>
          <p:cNvPr id="6" name="Symbol zastępczy tekstu 2"/>
          <p:cNvSpPr txBox="1">
            <a:spLocks/>
          </p:cNvSpPr>
          <p:nvPr/>
        </p:nvSpPr>
        <p:spPr>
          <a:xfrm>
            <a:off x="0" y="5157192"/>
            <a:ext cx="9906000" cy="1376777"/>
          </a:xfrm>
          <a:prstGeom prst="rect">
            <a:avLst/>
          </a:prstGeom>
          <a:solidFill>
            <a:srgbClr val="E2007A">
              <a:alpha val="80000"/>
            </a:srgbClr>
          </a:solidFill>
        </p:spPr>
        <p:txBody>
          <a:bodyPr vert="horz" lIns="205714" tIns="32657" rIns="65314" bIns="32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4000" b="1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Bef>
                <a:spcPct val="0"/>
              </a:spcBef>
              <a:buClrTx/>
            </a:pPr>
            <a:r>
              <a:rPr lang="pl-PL" sz="1600" dirty="0">
                <a:solidFill>
                  <a:schemeClr val="bg1"/>
                </a:solidFill>
              </a:rPr>
              <a:t>Przekazywanie informacji o substancji w dół łańcucha dostaw - </a:t>
            </a:r>
            <a:r>
              <a:rPr lang="pl-PL" sz="1600" u="sng" dirty="0">
                <a:solidFill>
                  <a:schemeClr val="bg1"/>
                </a:solidFill>
              </a:rPr>
              <a:t>w postaci wytycznych dla </a:t>
            </a:r>
            <a:r>
              <a:rPr lang="pl-PL" sz="1600" u="sng" dirty="0" smtClean="0">
                <a:solidFill>
                  <a:schemeClr val="bg1"/>
                </a:solidFill>
              </a:rPr>
              <a:t>dalszych użytkowników </a:t>
            </a:r>
            <a:r>
              <a:rPr lang="pl-PL" sz="1600" u="sng" dirty="0">
                <a:solidFill>
                  <a:schemeClr val="bg1"/>
                </a:solidFill>
              </a:rPr>
              <a:t>substancji</a:t>
            </a:r>
            <a:r>
              <a:rPr lang="pl-PL" sz="1600" dirty="0">
                <a:solidFill>
                  <a:schemeClr val="tx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- zawarte w karcie informacyjne substancji, wynika z art. 32 rozporządzenia (WE) nr 1907/2006 (REACH)</a:t>
            </a:r>
          </a:p>
        </p:txBody>
      </p:sp>
    </p:spTree>
    <p:extLst>
      <p:ext uri="{BB962C8B-B14F-4D97-AF65-F5344CB8AC3E}">
        <p14:creationId xmlns:p14="http://schemas.microsoft.com/office/powerpoint/2010/main" val="143844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2"/>
          <p:cNvSpPr txBox="1">
            <a:spLocks/>
          </p:cNvSpPr>
          <p:nvPr/>
        </p:nvSpPr>
        <p:spPr>
          <a:xfrm>
            <a:off x="0" y="0"/>
            <a:ext cx="8265368" cy="939622"/>
          </a:xfrm>
          <a:prstGeom prst="rect">
            <a:avLst/>
          </a:prstGeom>
          <a:solidFill>
            <a:srgbClr val="E2007A">
              <a:alpha val="80000"/>
            </a:srgbClr>
          </a:solidFill>
        </p:spPr>
        <p:txBody>
          <a:bodyPr vert="horz" lIns="205714" tIns="32657" rIns="65314" bIns="32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4000" b="1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653156" fontAlgn="auto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Tx/>
              <a:defRPr/>
            </a:pPr>
            <a:r>
              <a:rPr lang="pl-PL" sz="1800" dirty="0">
                <a:solidFill>
                  <a:srgbClr val="FFFFFF"/>
                </a:solidFill>
              </a:rPr>
              <a:t>Obowiązki wszystkich uczestników wspólnego przedłożenia danych w REACH:</a:t>
            </a:r>
          </a:p>
        </p:txBody>
      </p:sp>
      <p:sp>
        <p:nvSpPr>
          <p:cNvPr id="10" name="Symbol zastępczy tekstu 2"/>
          <p:cNvSpPr txBox="1">
            <a:spLocks/>
          </p:cNvSpPr>
          <p:nvPr/>
        </p:nvSpPr>
        <p:spPr>
          <a:xfrm>
            <a:off x="0" y="3789040"/>
            <a:ext cx="9906000" cy="2160240"/>
          </a:xfrm>
          <a:prstGeom prst="rect">
            <a:avLst/>
          </a:prstGeom>
          <a:solidFill>
            <a:srgbClr val="E2007A">
              <a:alpha val="80000"/>
            </a:srgbClr>
          </a:solidFill>
        </p:spPr>
        <p:txBody>
          <a:bodyPr vert="horz" lIns="205714" tIns="32657" rIns="65314" bIns="32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4000" b="1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53156" fontAlgn="auto">
              <a:spcBef>
                <a:spcPts val="714"/>
              </a:spcBef>
              <a:spcAft>
                <a:spcPts val="0"/>
              </a:spcAft>
              <a:defRPr/>
            </a:pPr>
            <a:r>
              <a:rPr lang="pl-PL" sz="2400" u="sng" dirty="0" smtClean="0">
                <a:solidFill>
                  <a:srgbClr val="FFFFFF"/>
                </a:solidFill>
              </a:rPr>
              <a:t>Aktualizacji każdej dokumentacji </a:t>
            </a:r>
            <a:r>
              <a:rPr lang="pl-PL" sz="2400" u="sng" dirty="0">
                <a:solidFill>
                  <a:srgbClr val="FFFFFF"/>
                </a:solidFill>
              </a:rPr>
              <a:t>rejestracyjnej </a:t>
            </a:r>
            <a:r>
              <a:rPr lang="pl-PL" sz="2400" dirty="0">
                <a:solidFill>
                  <a:srgbClr val="FFFFFF"/>
                </a:solidFill>
              </a:rPr>
              <a:t>oraz utrzymywanie jej ważności </a:t>
            </a:r>
            <a:r>
              <a:rPr lang="pl-PL" sz="2400" dirty="0" smtClean="0">
                <a:solidFill>
                  <a:srgbClr val="FFFFFF"/>
                </a:solidFill>
              </a:rPr>
              <a:t>należy </a:t>
            </a:r>
            <a:r>
              <a:rPr lang="pl-PL" sz="2400" dirty="0">
                <a:solidFill>
                  <a:srgbClr val="FFFFFF"/>
                </a:solidFill>
              </a:rPr>
              <a:t>dokonywać w sposób ciągły po każdym zidentyfikowanym nowym aspekcie wpływającym na ocenę bezpieczeństwa </a:t>
            </a:r>
            <a:r>
              <a:rPr lang="pl-PL" sz="2400" dirty="0" smtClean="0">
                <a:solidFill>
                  <a:srgbClr val="FFFFFF"/>
                </a:solidFill>
              </a:rPr>
              <a:t>substancji na </a:t>
            </a:r>
            <a:r>
              <a:rPr lang="pl-PL" sz="2400" dirty="0">
                <a:solidFill>
                  <a:srgbClr val="FFFFFF"/>
                </a:solidFill>
              </a:rPr>
              <a:t>życie, zdrowie ludzi oraz </a:t>
            </a:r>
            <a:r>
              <a:rPr lang="pl-PL" sz="2400" dirty="0" smtClean="0">
                <a:solidFill>
                  <a:srgbClr val="FFFFFF"/>
                </a:solidFill>
              </a:rPr>
              <a:t>środowisko.</a:t>
            </a:r>
            <a:endParaRPr lang="pl-PL" sz="2400" dirty="0">
              <a:solidFill>
                <a:srgbClr val="FFFFFF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3040" y="1127071"/>
            <a:ext cx="3960440" cy="2661969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85" y="1011630"/>
            <a:ext cx="4606848" cy="256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23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1"/>
          <p:cNvSpPr>
            <a:spLocks noGrp="1"/>
          </p:cNvSpPr>
          <p:nvPr>
            <p:ph type="body" sz="half" idx="4294967295"/>
          </p:nvPr>
        </p:nvSpPr>
        <p:spPr>
          <a:xfrm>
            <a:off x="128464" y="980727"/>
            <a:ext cx="9718964" cy="352839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Clr>
                <a:srgbClr val="E2007A"/>
              </a:buClr>
              <a:buNone/>
            </a:pPr>
            <a:endParaRPr lang="pl-PL" sz="13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E2007A"/>
              </a:buClr>
              <a:buNone/>
            </a:pPr>
            <a:endParaRPr lang="pl-PL" sz="13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ymbol zastępczy tekstu 2"/>
          <p:cNvSpPr txBox="1">
            <a:spLocks/>
          </p:cNvSpPr>
          <p:nvPr/>
        </p:nvSpPr>
        <p:spPr>
          <a:xfrm>
            <a:off x="-21282" y="13184"/>
            <a:ext cx="8193360" cy="944723"/>
          </a:xfrm>
          <a:prstGeom prst="rect">
            <a:avLst/>
          </a:prstGeom>
          <a:solidFill>
            <a:srgbClr val="E2007A">
              <a:alpha val="80000"/>
            </a:srgbClr>
          </a:solidFill>
        </p:spPr>
        <p:txBody>
          <a:bodyPr vert="horz" lIns="205714" tIns="32657" rIns="65314" bIns="32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4000" b="1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53156" rtl="0" eaLnBrk="1" fontAlgn="auto" latinLnBrk="0" hangingPunct="1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PODSUMOWANIE DOTYCHCZASOWYCH DZIAŁAŃ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-21282" y="1556792"/>
            <a:ext cx="99272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ea typeface="Times New Roman" panose="02020603050405020304" pitchFamily="18" charset="0"/>
              </a:rPr>
              <a:t>Rejestracja ubocznych produktów spalania pochodzących z energetyki konwencjonalnej w systemie REACH pozwala nam nie tylko obracać tymi materiałami na rynku Unii Europejskiej, ale również ugruntowuje ich wizerunek, jako pełnowartościowych surowców do zastosowania w wielu branżach przemysłu. </a:t>
            </a:r>
            <a:endParaRPr lang="pl-PL" dirty="0" smtClean="0">
              <a:ea typeface="Times New Roman" panose="02020603050405020304" pitchFamily="18" charset="0"/>
            </a:endParaRPr>
          </a:p>
          <a:p>
            <a:pPr marL="6286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ea typeface="Times New Roman" panose="02020603050405020304" pitchFamily="18" charset="0"/>
              </a:rPr>
              <a:t>W </a:t>
            </a:r>
            <a:r>
              <a:rPr lang="pl-PL" dirty="0">
                <a:ea typeface="Times New Roman" panose="02020603050405020304" pitchFamily="18" charset="0"/>
              </a:rPr>
              <a:t>wielu wypadkach rejestracja w REACH była „koronnym dowodem” pozwalającym zmienić postrzeganie tych substancji z odpadów na minerały mające właściwości pożądane przez rynek. </a:t>
            </a:r>
            <a:endParaRPr lang="pl-PL" dirty="0" smtClean="0">
              <a:ea typeface="Times New Roman" panose="02020603050405020304" pitchFamily="18" charset="0"/>
            </a:endParaRPr>
          </a:p>
          <a:p>
            <a:pPr marL="6286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ea typeface="Times New Roman" panose="02020603050405020304" pitchFamily="18" charset="0"/>
              </a:rPr>
              <a:t>Rejestracja popiołów klasycznych i fluidalnych, </a:t>
            </a:r>
            <a:r>
              <a:rPr lang="pl-PL" dirty="0" err="1">
                <a:ea typeface="Times New Roman" panose="02020603050405020304" pitchFamily="18" charset="0"/>
              </a:rPr>
              <a:t>biomasowych</a:t>
            </a:r>
            <a:r>
              <a:rPr lang="pl-PL" dirty="0">
                <a:ea typeface="Times New Roman" panose="02020603050405020304" pitchFamily="18" charset="0"/>
              </a:rPr>
              <a:t>, produktów półsuchego odsiarczania, siarczanu wapnia posłużyła, jako dowód w procesie zmiany ich kwalifikacje na produkty uboczne procesów energetycznego spalania węgla. </a:t>
            </a:r>
            <a:endParaRPr lang="pl-PL" dirty="0" smtClean="0">
              <a:ea typeface="Times New Roman" panose="02020603050405020304" pitchFamily="18" charset="0"/>
            </a:endParaRPr>
          </a:p>
          <a:p>
            <a:pPr marL="6286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ea typeface="Times New Roman" panose="02020603050405020304" pitchFamily="18" charset="0"/>
              </a:rPr>
              <a:t>Na </a:t>
            </a:r>
            <a:r>
              <a:rPr lang="pl-PL" dirty="0">
                <a:ea typeface="Times New Roman" panose="02020603050405020304" pitchFamily="18" charset="0"/>
              </a:rPr>
              <a:t>poziomie legislacyjnym prawodawstwa krajowego podejmowany jest szereg działań zmierzających do wprowadzeniem rejestracji REACH, jako elementu potwierdzającego możliwość zmiany klasyfikacji odpadów w produkty uboczne </a:t>
            </a:r>
            <a:br>
              <a:rPr lang="pl-PL" dirty="0">
                <a:ea typeface="Times New Roman" panose="02020603050405020304" pitchFamily="18" charset="0"/>
              </a:rPr>
            </a:br>
            <a:r>
              <a:rPr lang="pl-PL" dirty="0">
                <a:ea typeface="Times New Roman" panose="02020603050405020304" pitchFamily="18" charset="0"/>
              </a:rPr>
              <a:t>w ramach przepisów wykonawczych do ustawy o odpadach. </a:t>
            </a:r>
          </a:p>
          <a:p>
            <a:pPr marL="6286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dirty="0" smtClean="0">
              <a:ea typeface="Times New Roman" panose="02020603050405020304" pitchFamily="18" charset="0"/>
            </a:endParaRPr>
          </a:p>
          <a:p>
            <a:pPr marL="457200" indent="180340" algn="just">
              <a:spcAft>
                <a:spcPts val="0"/>
              </a:spcAft>
            </a:pPr>
            <a:endParaRPr lang="pl-PL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11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1"/>
          <p:cNvSpPr>
            <a:spLocks noGrp="1"/>
          </p:cNvSpPr>
          <p:nvPr>
            <p:ph type="body" sz="half" idx="4294967295"/>
          </p:nvPr>
        </p:nvSpPr>
        <p:spPr>
          <a:xfrm>
            <a:off x="128464" y="980727"/>
            <a:ext cx="9718964" cy="352839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Clr>
                <a:srgbClr val="E2007A"/>
              </a:buClr>
              <a:buNone/>
            </a:pPr>
            <a:endParaRPr lang="pl-PL" sz="13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E2007A"/>
              </a:buClr>
              <a:buNone/>
            </a:pPr>
            <a:endParaRPr lang="pl-PL" sz="13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ymbol zastępczy tekstu 2"/>
          <p:cNvSpPr txBox="1">
            <a:spLocks/>
          </p:cNvSpPr>
          <p:nvPr/>
        </p:nvSpPr>
        <p:spPr>
          <a:xfrm>
            <a:off x="-21282" y="13184"/>
            <a:ext cx="8193360" cy="944723"/>
          </a:xfrm>
          <a:prstGeom prst="rect">
            <a:avLst/>
          </a:prstGeom>
          <a:solidFill>
            <a:srgbClr val="E2007A">
              <a:alpha val="80000"/>
            </a:srgbClr>
          </a:solidFill>
        </p:spPr>
        <p:txBody>
          <a:bodyPr vert="horz" lIns="205714" tIns="32657" rIns="65314" bIns="32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4000" b="1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653156" fontAlgn="auto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Tx/>
              <a:defRPr/>
            </a:pPr>
            <a:r>
              <a:rPr lang="pl-PL" sz="1800" dirty="0">
                <a:solidFill>
                  <a:srgbClr val="FFFFFF"/>
                </a:solidFill>
              </a:rPr>
              <a:t>PERSPEKTYWY W ŚWIETLE GOSPODARKI OBIEGU ZAMKNIETEGO</a:t>
            </a:r>
          </a:p>
        </p:txBody>
      </p:sp>
      <p:sp>
        <p:nvSpPr>
          <p:cNvPr id="3" name="Prostokąt 2"/>
          <p:cNvSpPr/>
          <p:nvPr/>
        </p:nvSpPr>
        <p:spPr>
          <a:xfrm>
            <a:off x="-375592" y="980728"/>
            <a:ext cx="102815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628650" marR="0" lvl="0" indent="-1714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Ciągle zmieniające się otoczenie prawne oraz wprowadzanie kolejnych obostrzeń w zakresie gospodarki odpadami nie sprzyja upowszechnianiu ponownego wykorzystania minerałów antropogenicznych z energetyki oraz powoduje wzrost kosztów dla branży. </a:t>
            </a:r>
          </a:p>
          <a:p>
            <a:pPr marL="628650" marR="0" lvl="0" indent="-1714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Producenci cementu, betonu, ceramiki budowlanej, firmy drogowe, górnicze czy rolnicze oczekują dostaw produktów a nie odpadów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.</a:t>
            </a:r>
          </a:p>
          <a:p>
            <a:pPr marL="628650" marR="0" lvl="0" indent="-1714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Ministerstwo Środowiska rozpoczyna pracę nad projektem rozporządzenia wykonawczego, które ma regulować zasady zmiany klasyfikacji odpadów w produkty uboczne w myśl art. 10 ustawy o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odpadach.</a:t>
            </a:r>
          </a:p>
          <a:p>
            <a:pPr marL="45720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45720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457200" marR="0" lvl="0" indent="18034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6" name="Symbol zastępczy tekstu 2"/>
          <p:cNvSpPr txBox="1">
            <a:spLocks/>
          </p:cNvSpPr>
          <p:nvPr/>
        </p:nvSpPr>
        <p:spPr>
          <a:xfrm>
            <a:off x="0" y="3774452"/>
            <a:ext cx="9906000" cy="1266598"/>
          </a:xfrm>
          <a:prstGeom prst="rect">
            <a:avLst/>
          </a:prstGeom>
          <a:solidFill>
            <a:srgbClr val="E2007A">
              <a:alpha val="80000"/>
            </a:srgbClr>
          </a:solidFill>
        </p:spPr>
        <p:txBody>
          <a:bodyPr vert="horz" lIns="205714" tIns="32657" rIns="65314" bIns="32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4000" b="1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pl-PL" sz="1800" dirty="0">
                <a:solidFill>
                  <a:schemeClr val="bg1"/>
                </a:solidFill>
                <a:ea typeface="Times New Roman" panose="02020603050405020304" pitchFamily="18" charset="0"/>
              </a:rPr>
              <a:t>Jedyną słuszną ścieżką działania jest zmiana filozofii i postrzeganie ich nie jako uciążliwe odpady, ale jako surowce do wykorzystania w różnych branżach przemysłu</a:t>
            </a:r>
            <a:r>
              <a:rPr lang="pl-PL" sz="1800" b="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pl-PL" sz="1800" dirty="0">
                <a:solidFill>
                  <a:schemeClr val="bg1"/>
                </a:solidFill>
                <a:ea typeface="Times New Roman" panose="02020603050405020304" pitchFamily="18" charset="0"/>
              </a:rPr>
              <a:t>których wartość może i powinna być podnoszona do produktów na możliwe wczesnym etapie.</a:t>
            </a:r>
          </a:p>
        </p:txBody>
      </p:sp>
      <p:sp>
        <p:nvSpPr>
          <p:cNvPr id="7" name="Symbol zastępczy tekstu 2"/>
          <p:cNvSpPr txBox="1">
            <a:spLocks/>
          </p:cNvSpPr>
          <p:nvPr/>
        </p:nvSpPr>
        <p:spPr>
          <a:xfrm>
            <a:off x="0" y="5157192"/>
            <a:ext cx="9906000" cy="1296144"/>
          </a:xfrm>
          <a:prstGeom prst="rect">
            <a:avLst/>
          </a:prstGeom>
          <a:solidFill>
            <a:srgbClr val="E2007A">
              <a:alpha val="80000"/>
            </a:srgbClr>
          </a:solidFill>
        </p:spPr>
        <p:txBody>
          <a:bodyPr vert="horz" lIns="205714" tIns="32657" rIns="65314" bIns="32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4000" b="1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pl-PL" sz="1800" dirty="0">
                <a:solidFill>
                  <a:schemeClr val="bg1"/>
                </a:solidFill>
                <a:ea typeface="Times New Roman" panose="02020603050405020304" pitchFamily="18" charset="0"/>
              </a:rPr>
              <a:t>Z nadzieją patrząc w przyszłość, wobec wyzwań GOZ, wyniki REACH zostaną dostrzeżone przez odpowiedzialnych za rozwiązania systemowe w gospodarce</a:t>
            </a:r>
          </a:p>
          <a:p>
            <a:pPr marL="457200" lv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pl-PL" sz="1800" dirty="0">
                <a:solidFill>
                  <a:schemeClr val="bg1"/>
                </a:solidFill>
                <a:ea typeface="Times New Roman" panose="02020603050405020304" pitchFamily="18" charset="0"/>
              </a:rPr>
              <a:t>i przyczynią się do skutecznego wdrożenia zasady Pierwszeństwa dla Wtórnych. </a:t>
            </a:r>
          </a:p>
        </p:txBody>
      </p:sp>
    </p:spTree>
    <p:extLst>
      <p:ext uri="{BB962C8B-B14F-4D97-AF65-F5344CB8AC3E}">
        <p14:creationId xmlns:p14="http://schemas.microsoft.com/office/powerpoint/2010/main" val="371395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1"/>
          <p:cNvSpPr>
            <a:spLocks noGrp="1"/>
          </p:cNvSpPr>
          <p:nvPr>
            <p:ph type="body" sz="half" idx="4294967295"/>
          </p:nvPr>
        </p:nvSpPr>
        <p:spPr>
          <a:xfrm>
            <a:off x="128464" y="980727"/>
            <a:ext cx="9718964" cy="352839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ctr">
              <a:buClr>
                <a:srgbClr val="E2007A"/>
              </a:buClr>
              <a:buNone/>
            </a:pPr>
            <a:endParaRPr lang="pl-PL" sz="13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Clr>
                <a:srgbClr val="E2007A"/>
              </a:buClr>
              <a:buNone/>
            </a:pPr>
            <a:endParaRPr lang="pl-PL" sz="13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Clr>
                <a:srgbClr val="E2007A"/>
              </a:buClr>
              <a:buNone/>
            </a:pPr>
            <a:endParaRPr lang="pl-PL" sz="13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Clr>
                <a:srgbClr val="E2007A"/>
              </a:buClr>
              <a:buNone/>
            </a:pPr>
            <a:endParaRPr lang="pl-PL" sz="13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Clr>
                <a:srgbClr val="E2007A"/>
              </a:buClr>
              <a:buNone/>
            </a:pPr>
            <a:endParaRPr lang="pl-PL" sz="13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Clr>
                <a:srgbClr val="E2007A"/>
              </a:buClr>
              <a:buNone/>
            </a:pPr>
            <a:endParaRPr lang="pl-PL" sz="13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Clr>
                <a:srgbClr val="E2007A"/>
              </a:buClr>
              <a:buNone/>
            </a:pPr>
            <a:endParaRPr lang="pl-PL" sz="13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Clr>
                <a:srgbClr val="E2007A"/>
              </a:buClr>
              <a:buNone/>
            </a:pPr>
            <a:endParaRPr lang="pl-PL" sz="13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Clr>
                <a:srgbClr val="E2007A"/>
              </a:buClr>
              <a:buNone/>
            </a:pPr>
            <a:endParaRPr lang="pl-PL" sz="13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Clr>
                <a:srgbClr val="E2007A"/>
              </a:buClr>
              <a:buNone/>
            </a:pPr>
            <a:endParaRPr lang="pl-PL" sz="13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Clr>
                <a:srgbClr val="E2007A"/>
              </a:buClr>
              <a:buNone/>
            </a:pPr>
            <a:endParaRPr lang="pl-PL" sz="44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Clr>
                <a:srgbClr val="E2007A"/>
              </a:buClr>
              <a:buNone/>
            </a:pPr>
            <a:r>
              <a:rPr lang="pl-PL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Dziękujemy za uwagę!</a:t>
            </a:r>
          </a:p>
        </p:txBody>
      </p:sp>
      <p:sp>
        <p:nvSpPr>
          <p:cNvPr id="8" name="Symbol zastępczy tekstu 2"/>
          <p:cNvSpPr txBox="1">
            <a:spLocks/>
          </p:cNvSpPr>
          <p:nvPr/>
        </p:nvSpPr>
        <p:spPr>
          <a:xfrm>
            <a:off x="-21282" y="13184"/>
            <a:ext cx="8193360" cy="944723"/>
          </a:xfrm>
          <a:prstGeom prst="rect">
            <a:avLst/>
          </a:prstGeom>
          <a:solidFill>
            <a:srgbClr val="E2007A">
              <a:alpha val="80000"/>
            </a:srgbClr>
          </a:solidFill>
        </p:spPr>
        <p:txBody>
          <a:bodyPr vert="horz" lIns="205714" tIns="32657" rIns="65314" bIns="32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4000" b="1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53156" rtl="0" eaLnBrk="1" fontAlgn="auto" latinLnBrk="0" hangingPunct="1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0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1"/>
          <p:cNvSpPr>
            <a:spLocks noGrp="1"/>
          </p:cNvSpPr>
          <p:nvPr>
            <p:ph type="body" sz="half" idx="4294967295"/>
          </p:nvPr>
        </p:nvSpPr>
        <p:spPr>
          <a:xfrm>
            <a:off x="128464" y="980727"/>
            <a:ext cx="9505056" cy="532859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>
              <a:buClr>
                <a:srgbClr val="E2007A"/>
              </a:buClr>
              <a:buNone/>
            </a:pPr>
            <a:endParaRPr lang="pl-PL" sz="26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E2007A"/>
              </a:buClr>
              <a:buFont typeface="Wingdings" panose="05000000000000000000" pitchFamily="2" charset="2"/>
              <a:buChar char="§"/>
            </a:pP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REACH to rozporządzenie Unii Europejskiej przyjęte w celu lepszej ochrony środowiska i zdrowia człowieka przed zagrożeniami, jakie mogą stanowić substancje chemiczne</a:t>
            </a:r>
          </a:p>
          <a:p>
            <a:pPr lvl="0">
              <a:buClr>
                <a:srgbClr val="E2007A"/>
              </a:buClr>
              <a:buFont typeface="Wingdings" panose="05000000000000000000" pitchFamily="2" charset="2"/>
              <a:buChar char="§"/>
            </a:pP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Ustanawia ono procedury gromadzenia i oceny informacji dotyczących właściwości substancji i związanych z nimi zagrożeń, ich wpływu na życie, zdrowie </a:t>
            </a:r>
            <a:r>
              <a:rPr lang="pl-P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ludzi</a:t>
            </a: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środowisko </a:t>
            </a: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w zakresie stosowania poszczególnych substancji chemicznych na środowisko wprowadzanych na rynek Unii </a:t>
            </a:r>
            <a:r>
              <a:rPr lang="pl-P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Europejskiej</a:t>
            </a:r>
            <a:endParaRPr lang="pl-PL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E2007A"/>
              </a:buClr>
              <a:buFont typeface="Wingdings" panose="05000000000000000000" pitchFamily="2" charset="2"/>
              <a:buChar char="§"/>
            </a:pP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Europejska Agencja Chemikaliów otrzymuje poszczególne dokumenty rejestracyjne i ocenia je pod względem ich zgodności z wymogami, natomiast państwa członkowskie UE oceniają wybrane substancje z punktu widzenia zagrożeń, jakie stwarzają dla środowiska lub zdrowia człowieka. Organy i komitety naukowe ECHA oceniają, czy istnieje możliwość zarządzania ryzykiem związanym z daną </a:t>
            </a:r>
            <a:r>
              <a:rPr lang="pl-P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substancją</a:t>
            </a:r>
            <a:endParaRPr lang="pl-PL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E2007A"/>
              </a:buClr>
              <a:buFont typeface="Wingdings" panose="05000000000000000000" pitchFamily="2" charset="2"/>
              <a:buChar char="§"/>
            </a:pP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Państwo członkowskie może zakazać stosowania substancji stwarzających zagrożenie, jeżeli nie można kontrolować związanych z nimi </a:t>
            </a:r>
            <a:r>
              <a:rPr lang="pl-PL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ryzyk</a:t>
            </a: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. Może również podjąć decyzję o ograniczeniu stosowania substancji lub wprowadzić obowiązek uzyskania wcześniejszego </a:t>
            </a:r>
            <a:r>
              <a:rPr lang="pl-P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zezwolenia</a:t>
            </a:r>
            <a:endParaRPr lang="pl-PL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E2007A"/>
              </a:buClr>
              <a:buFont typeface="Wingdings" panose="05000000000000000000" pitchFamily="2" charset="2"/>
              <a:buChar char="§"/>
            </a:pPr>
            <a:r>
              <a:rPr lang="pl-PL" sz="2600" b="1" dirty="0" smtClean="0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Producenci substancji chemicznych mają obowiązek dokonania rejestracji substancji oraz utrzymywania jej ciągłej aktualności </a:t>
            </a:r>
            <a:r>
              <a:rPr lang="pl-PL" sz="2500" b="1" dirty="0" smtClean="0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podczas wprowadzania jej na rynek Unii Europejskiej</a:t>
            </a:r>
            <a:endParaRPr lang="pl-PL" sz="2600" b="1" dirty="0" smtClean="0">
              <a:solidFill>
                <a:srgbClr val="E200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E2007A"/>
              </a:buClr>
              <a:buNone/>
            </a:pPr>
            <a:endParaRPr lang="pl-PL" sz="26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E2007A"/>
              </a:buClr>
              <a:buFont typeface="Wingdings" panose="05000000000000000000" pitchFamily="2" charset="2"/>
              <a:buChar char="§"/>
            </a:pPr>
            <a:endParaRPr lang="pl-PL" sz="26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E2007A"/>
              </a:buClr>
              <a:buFont typeface="Wingdings" panose="05000000000000000000" pitchFamily="2" charset="2"/>
              <a:buChar char="§"/>
            </a:pPr>
            <a:endParaRPr lang="pl-PL" sz="26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E2007A"/>
              </a:buClr>
              <a:buNone/>
            </a:pPr>
            <a:endParaRPr lang="pl-PL" sz="26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ymbol zastępczy tekstu 2"/>
          <p:cNvSpPr txBox="1">
            <a:spLocks/>
          </p:cNvSpPr>
          <p:nvPr/>
        </p:nvSpPr>
        <p:spPr>
          <a:xfrm>
            <a:off x="0" y="0"/>
            <a:ext cx="8121352" cy="944723"/>
          </a:xfrm>
          <a:prstGeom prst="rect">
            <a:avLst/>
          </a:prstGeom>
          <a:solidFill>
            <a:srgbClr val="E2007A">
              <a:alpha val="80000"/>
            </a:srgbClr>
          </a:solidFill>
        </p:spPr>
        <p:txBody>
          <a:bodyPr vert="horz" lIns="205714" tIns="32657" rIns="65314" bIns="32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4000" b="1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53156" fontAlgn="auto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Tx/>
              <a:defRPr/>
            </a:pPr>
            <a:r>
              <a:rPr lang="pl-PL" sz="1800" dirty="0" smtClean="0">
                <a:solidFill>
                  <a:srgbClr val="FFFFFF"/>
                </a:solidFill>
              </a:rPr>
              <a:t>System REACH zgodnie z rozporządzeniem </a:t>
            </a:r>
            <a:r>
              <a:rPr lang="pl-PL" sz="1800" dirty="0">
                <a:solidFill>
                  <a:srgbClr val="FFFFFF"/>
                </a:solidFill>
              </a:rPr>
              <a:t>(WE) Nr 1907/2006 Parlamentu Europejskiego i Rady z dnia 18 grudnia 2006 r. :</a:t>
            </a:r>
          </a:p>
        </p:txBody>
      </p:sp>
    </p:spTree>
    <p:extLst>
      <p:ext uri="{BB962C8B-B14F-4D97-AF65-F5344CB8AC3E}">
        <p14:creationId xmlns:p14="http://schemas.microsoft.com/office/powerpoint/2010/main" val="329284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1"/>
          <p:cNvSpPr>
            <a:spLocks noGrp="1"/>
          </p:cNvSpPr>
          <p:nvPr>
            <p:ph type="body" sz="half" idx="4294967295"/>
          </p:nvPr>
        </p:nvSpPr>
        <p:spPr>
          <a:xfrm>
            <a:off x="128464" y="1124744"/>
            <a:ext cx="9505056" cy="532859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0" indent="0">
              <a:spcAft>
                <a:spcPts val="0"/>
              </a:spcAft>
              <a:buNone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Konsorcjum REACH PU UPS prowadzi w ramach swoich struktur dwa fora wymiany informacji (SIEF) dla popiołów fluidalnych oraz produktów półsuchego odsiarczania spalin. </a:t>
            </a:r>
            <a:r>
              <a:rPr lang="pl-PL" sz="19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14293" indent="0" algn="just">
              <a:spcAft>
                <a:spcPts val="0"/>
              </a:spcAft>
              <a:buNone/>
            </a:pPr>
            <a:endParaRPr lang="pl-PL" sz="19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293" indent="0" algn="just">
              <a:spcAft>
                <a:spcPts val="0"/>
              </a:spcAft>
              <a:buNone/>
            </a:pPr>
            <a:endParaRPr lang="pl-PL" sz="19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293" indent="0" algn="just">
              <a:spcAft>
                <a:spcPts val="0"/>
              </a:spcAft>
              <a:buNone/>
            </a:pPr>
            <a:endParaRPr lang="pl-PL" sz="19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293" indent="0" algn="just">
              <a:spcAft>
                <a:spcPts val="0"/>
              </a:spcAft>
              <a:buNone/>
            </a:pPr>
            <a:endParaRPr lang="pl-PL" sz="19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293" indent="0" algn="just">
              <a:spcAft>
                <a:spcPts val="0"/>
              </a:spcAft>
              <a:buNone/>
            </a:pPr>
            <a:endParaRPr lang="pl-PL" sz="19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293" indent="0" algn="just">
              <a:spcAft>
                <a:spcPts val="0"/>
              </a:spcAft>
              <a:buNone/>
            </a:pPr>
            <a:endParaRPr lang="pl-PL" sz="19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293" indent="0" algn="just">
              <a:spcAft>
                <a:spcPts val="0"/>
              </a:spcAft>
              <a:buNone/>
            </a:pPr>
            <a:endParaRPr lang="pl-PL" sz="19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293" indent="0" algn="just">
              <a:spcAft>
                <a:spcPts val="0"/>
              </a:spcAft>
              <a:buNone/>
            </a:pPr>
            <a:r>
              <a:rPr lang="pl-PL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Pośredniczy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również w kontaktach Członków Konsorcjum z</a:t>
            </a:r>
            <a:r>
              <a:rPr lang="pl-PL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14293" indent="0" algn="just">
              <a:spcAft>
                <a:spcPts val="0"/>
              </a:spcAft>
              <a:buNone/>
            </a:pPr>
            <a:r>
              <a:rPr lang="pl-PL" sz="19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niemieckim</a:t>
            </a:r>
            <a:r>
              <a:rPr lang="pl-PL" sz="19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b="1" dirty="0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Konsorcjum ASH–REACH-</a:t>
            </a:r>
            <a:r>
              <a:rPr lang="pl-PL" sz="1900" b="1" dirty="0" err="1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Consortiom</a:t>
            </a:r>
            <a:r>
              <a:rPr lang="pl-PL" sz="1900" b="1" dirty="0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GbR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 VGB Power Tech prowadzącym rejestracje wiodącą dla popioły klasyczne,</a:t>
            </a:r>
          </a:p>
          <a:p>
            <a:pPr algn="just">
              <a:spcAft>
                <a:spcPts val="0"/>
              </a:spcAft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czeskim</a:t>
            </a:r>
            <a:r>
              <a:rPr lang="pl-PL" sz="19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b="1" dirty="0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Konsorcjum ASVEP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prowadzącym rejestrację wiodącą popiołów ze spalania biomasy, </a:t>
            </a:r>
          </a:p>
          <a:p>
            <a:pPr algn="just">
              <a:spcAft>
                <a:spcPts val="0"/>
              </a:spcAft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belgijskim</a:t>
            </a:r>
            <a:r>
              <a:rPr lang="pl-PL" sz="19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b="1" dirty="0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Konsorcjum EUROGYPSUM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rejestrującym siarczan wapnia.</a:t>
            </a:r>
          </a:p>
          <a:p>
            <a:pPr marL="0" indent="0">
              <a:buClr>
                <a:srgbClr val="E2007A"/>
              </a:buClr>
              <a:buNone/>
            </a:pPr>
            <a:endParaRPr lang="pl-PL" sz="26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E2007A"/>
              </a:buClr>
              <a:buFont typeface="Wingdings" panose="05000000000000000000" pitchFamily="2" charset="2"/>
              <a:buChar char="§"/>
            </a:pPr>
            <a:endParaRPr lang="pl-PL" sz="26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E2007A"/>
              </a:buClr>
              <a:buFont typeface="Wingdings" panose="05000000000000000000" pitchFamily="2" charset="2"/>
              <a:buChar char="§"/>
            </a:pPr>
            <a:endParaRPr lang="pl-PL" sz="26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E2007A"/>
              </a:buClr>
              <a:buNone/>
            </a:pPr>
            <a:endParaRPr lang="pl-PL" sz="26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ymbol zastępczy tekstu 2"/>
          <p:cNvSpPr txBox="1">
            <a:spLocks/>
          </p:cNvSpPr>
          <p:nvPr/>
        </p:nvSpPr>
        <p:spPr>
          <a:xfrm>
            <a:off x="0" y="14217"/>
            <a:ext cx="8121352" cy="944723"/>
          </a:xfrm>
          <a:prstGeom prst="rect">
            <a:avLst/>
          </a:prstGeom>
          <a:solidFill>
            <a:srgbClr val="E2007A">
              <a:alpha val="80000"/>
            </a:srgbClr>
          </a:solidFill>
        </p:spPr>
        <p:txBody>
          <a:bodyPr vert="horz" lIns="205714" tIns="32657" rIns="65314" bIns="32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4000" b="1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53156" rtl="0" eaLnBrk="1" fontAlgn="auto" latinLnBrk="0" hangingPunct="1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Konsorcjum REACH PU UPS: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820721"/>
              </p:ext>
            </p:extLst>
          </p:nvPr>
        </p:nvGraphicFramePr>
        <p:xfrm>
          <a:off x="758676" y="2348880"/>
          <a:ext cx="8370788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060">
                  <a:extLst>
                    <a:ext uri="{9D8B030D-6E8A-4147-A177-3AD203B41FA5}">
                      <a16:colId xmlns:a16="http://schemas.microsoft.com/office/drawing/2014/main" val="4133563748"/>
                    </a:ext>
                  </a:extLst>
                </a:gridCol>
                <a:gridCol w="2367334">
                  <a:extLst>
                    <a:ext uri="{9D8B030D-6E8A-4147-A177-3AD203B41FA5}">
                      <a16:colId xmlns:a16="http://schemas.microsoft.com/office/drawing/2014/main" val="4004553807"/>
                    </a:ext>
                  </a:extLst>
                </a:gridCol>
                <a:gridCol w="1737122">
                  <a:extLst>
                    <a:ext uri="{9D8B030D-6E8A-4147-A177-3AD203B41FA5}">
                      <a16:colId xmlns:a16="http://schemas.microsoft.com/office/drawing/2014/main" val="69967508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690576018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SIEF</a:t>
                      </a:r>
                      <a:br>
                        <a:rPr lang="pl-PL" sz="2800" dirty="0" smtClean="0"/>
                      </a:br>
                      <a:r>
                        <a:rPr lang="pl-PL" sz="2800" dirty="0" smtClean="0"/>
                        <a:t>FBC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pl-PL" sz="1600" dirty="0" smtClean="0"/>
                        <a:t>Wiodący Rejestrujący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sz="1600" dirty="0" smtClean="0"/>
                        <a:t>EKOTECH CENTRUM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sz="1600" dirty="0" smtClean="0"/>
                        <a:t>TAURON CIEPŁO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SIEF</a:t>
                      </a:r>
                    </a:p>
                    <a:p>
                      <a:pPr algn="ctr"/>
                      <a:r>
                        <a:rPr lang="pl-PL" sz="2800" dirty="0" smtClean="0"/>
                        <a:t>SDA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600" dirty="0" smtClean="0"/>
                        <a:t>Wiodący rejestrujący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sz="1600" dirty="0" smtClean="0"/>
                        <a:t>PGE EKOSERWIS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sz="1600" dirty="0" smtClean="0"/>
                        <a:t>TAURON</a:t>
                      </a:r>
                      <a:r>
                        <a:rPr lang="pl-PL" sz="1600" baseline="0" dirty="0" smtClean="0"/>
                        <a:t> WYTWARZANIE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7524"/>
                  </a:ext>
                </a:extLst>
              </a:tr>
              <a:tr h="533400">
                <a:tc gridSpan="2">
                  <a:txBody>
                    <a:bodyPr/>
                    <a:lstStyle/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AD004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AD0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 firm europejskich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pl-PL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l-PL" sz="1600" b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6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21 firm europejskich</a:t>
                      </a:r>
                      <a:endParaRPr lang="pl-PL" sz="16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289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4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2"/>
          <p:cNvSpPr txBox="1">
            <a:spLocks/>
          </p:cNvSpPr>
          <p:nvPr/>
        </p:nvSpPr>
        <p:spPr>
          <a:xfrm>
            <a:off x="-7373" y="0"/>
            <a:ext cx="8121352" cy="944723"/>
          </a:xfrm>
          <a:prstGeom prst="rect">
            <a:avLst/>
          </a:prstGeom>
          <a:solidFill>
            <a:srgbClr val="E2007A">
              <a:alpha val="80000"/>
            </a:srgbClr>
          </a:solidFill>
        </p:spPr>
        <p:txBody>
          <a:bodyPr vert="horz" lIns="205714" tIns="32657" rIns="65314" bIns="32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4000" b="1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53156" rtl="0" eaLnBrk="1" fontAlgn="auto" latinLnBrk="0" hangingPunct="1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1800" dirty="0" smtClean="0">
                <a:solidFill>
                  <a:srgbClr val="FFFFFF"/>
                </a:solidFill>
              </a:rPr>
              <a:t>Wyniki badań TOKSYKOLOGICZNYCH SDA i FBC </a:t>
            </a:r>
          </a:p>
          <a:p>
            <a:pPr marL="0" marR="0" lvl="0" indent="0" algn="ctr" defTabSz="653156" rtl="0" eaLnBrk="1" fontAlgn="auto" latinLnBrk="0" hangingPunct="1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1800" dirty="0" smtClean="0">
                <a:solidFill>
                  <a:srgbClr val="FFFFFF"/>
                </a:solidFill>
              </a:rPr>
              <a:t>wykonanych podczas rejestracji w REACH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938068"/>
              </p:ext>
            </p:extLst>
          </p:nvPr>
        </p:nvGraphicFramePr>
        <p:xfrm>
          <a:off x="200470" y="1052736"/>
          <a:ext cx="9577065" cy="5529741"/>
        </p:xfrm>
        <a:graphic>
          <a:graphicData uri="http://schemas.openxmlformats.org/drawingml/2006/table">
            <a:tbl>
              <a:tblPr/>
              <a:tblGrid>
                <a:gridCol w="1862589">
                  <a:extLst>
                    <a:ext uri="{9D8B030D-6E8A-4147-A177-3AD203B41FA5}">
                      <a16:colId xmlns:a16="http://schemas.microsoft.com/office/drawing/2014/main" val="42366505"/>
                    </a:ext>
                  </a:extLst>
                </a:gridCol>
                <a:gridCol w="657693">
                  <a:extLst>
                    <a:ext uri="{9D8B030D-6E8A-4147-A177-3AD203B41FA5}">
                      <a16:colId xmlns:a16="http://schemas.microsoft.com/office/drawing/2014/main" val="1465783373"/>
                    </a:ext>
                  </a:extLst>
                </a:gridCol>
                <a:gridCol w="1688396">
                  <a:extLst>
                    <a:ext uri="{9D8B030D-6E8A-4147-A177-3AD203B41FA5}">
                      <a16:colId xmlns:a16="http://schemas.microsoft.com/office/drawing/2014/main" val="1139864153"/>
                    </a:ext>
                  </a:extLst>
                </a:gridCol>
                <a:gridCol w="2776100">
                  <a:extLst>
                    <a:ext uri="{9D8B030D-6E8A-4147-A177-3AD203B41FA5}">
                      <a16:colId xmlns:a16="http://schemas.microsoft.com/office/drawing/2014/main" val="25174365"/>
                    </a:ext>
                  </a:extLst>
                </a:gridCol>
                <a:gridCol w="2592287">
                  <a:extLst>
                    <a:ext uri="{9D8B030D-6E8A-4147-A177-3AD203B41FA5}">
                      <a16:colId xmlns:a16="http://schemas.microsoft.com/office/drawing/2014/main" val="246594241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7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INFORMACJE TOKSYKOLOGICZNE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7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35341"/>
                  </a:ext>
                </a:extLst>
              </a:tr>
              <a:tr h="191407">
                <a:tc gridSpan="3"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RODZAJ BADANIA</a:t>
                      </a:r>
                      <a:endParaRPr lang="pl-PL" sz="105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endParaRPr lang="pl-PL" sz="105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WYNIK FBC</a:t>
                      </a:r>
                      <a:endParaRPr lang="pl-PL" sz="105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WYNIK SDA</a:t>
                      </a:r>
                      <a:endParaRPr lang="pl-PL" sz="105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667044"/>
                  </a:ext>
                </a:extLst>
              </a:tr>
              <a:tr h="832171">
                <a:tc gridSpan="2"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DRAŻNIENIE SKÓRY LUB DZIAŁANIE ŻRĄCE NA SKÓRĘ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Skin irritation or skin corrosion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(OECD 431)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Działanie żrące na skórę in vitro: test model skóry ludzkiej</a:t>
                      </a:r>
                      <a:b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Podrażnienie skóry in vitro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Substancja nie działała żrąco</a:t>
                      </a:r>
                      <a:endParaRPr lang="pl-PL" sz="900" dirty="0">
                        <a:solidFill>
                          <a:srgbClr val="E200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 tkanki </a:t>
                      </a:r>
                      <a:r>
                        <a:rPr lang="pl-PL" sz="9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EpiDerm</a:t>
                      </a:r>
                      <a:r>
                        <a:rPr lang="pl-PL" sz="900" baseline="30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(niesklasyfikowane jako żrące dla skóry)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Substancja nie działała żrąco</a:t>
                      </a:r>
                      <a:endParaRPr lang="pl-PL" sz="900" dirty="0">
                        <a:solidFill>
                          <a:srgbClr val="E200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 tkanki </a:t>
                      </a:r>
                      <a:r>
                        <a:rPr lang="pl-PL" sz="9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EpiDermTM</a:t>
                      </a: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(niesklasyfikowane jako żrące dla skóry)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5193"/>
                  </a:ext>
                </a:extLst>
              </a:tr>
              <a:tr h="832171">
                <a:tc gridSpan="2"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DRAŻNIENIE SKÓRY LUB DZIAŁANIE ŻRĄCE NA SKÓRĘ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Skin irritation or skin corrosion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(OECD 404)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Toksyczność ostra: Podrażnienie / korozja skórna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Substancja nie powoduje podrażnienia skóry</a:t>
                      </a:r>
                      <a:endParaRPr lang="pl-PL" sz="900" dirty="0">
                        <a:solidFill>
                          <a:srgbClr val="E200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królika (niesklasyfikowana jako drażniąca dla skóry)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Substancja nie powoduje podrażnienia skóry</a:t>
                      </a:r>
                      <a:endParaRPr lang="pl-PL" sz="900" dirty="0">
                        <a:solidFill>
                          <a:srgbClr val="E200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królika (niesklasyfikowana jako drażniąca dla skóry)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134258"/>
                  </a:ext>
                </a:extLst>
              </a:tr>
              <a:tr h="677841">
                <a:tc gridSpan="2"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DZIAŁANIE UCZULAJĄCE NA SKÓRĘ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Skin sensitisation 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(OECD 429)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Działanie uczulające na skórę - lokalny test węzłów chłonnych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Substancja nie jest uczulająca</a:t>
                      </a:r>
                      <a:endParaRPr lang="pl-PL" sz="900" dirty="0">
                        <a:solidFill>
                          <a:srgbClr val="E200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Substancja nie jest uczulająca</a:t>
                      </a:r>
                      <a:endParaRPr lang="pl-PL" sz="900" dirty="0">
                        <a:solidFill>
                          <a:srgbClr val="E200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461971"/>
                  </a:ext>
                </a:extLst>
              </a:tr>
              <a:tr h="948976">
                <a:tc gridSpan="2"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DZIALANIE DRAŻNIĄCE NA OCZY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Eye</a:t>
                      </a:r>
                      <a:r>
                        <a:rPr lang="pl-PL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9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irritation</a:t>
                      </a:r>
                      <a:r>
                        <a:rPr lang="pl-PL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OECD 405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Toksyczność ostra: Podrażnienie / korozja oczu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Substancja badana jest drażniąca dla królika oka, zaobserwowane zmiany są odwracalne.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Substancji nie trzeba klasyfikować pod względem działania drażniącego / żrącego na oczy</a:t>
                      </a:r>
                      <a:endParaRPr lang="pl-PL" sz="900" dirty="0">
                        <a:solidFill>
                          <a:srgbClr val="E200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Substancja badana jest drażniąca dla królika oka, zaobserwowane zmiany są odwracalne</a:t>
                      </a:r>
                      <a:r>
                        <a:rPr lang="pl-PL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Substancji nie trzeba klasyfikować pod względem działania drażniącego / żrącego na oczy</a:t>
                      </a:r>
                      <a:endParaRPr lang="pl-PL" sz="900" dirty="0">
                        <a:solidFill>
                          <a:srgbClr val="E200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787761"/>
                  </a:ext>
                </a:extLst>
              </a:tr>
              <a:tr h="563431">
                <a:tc gridSpan="2"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MUTAGENNOŚĆ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Mutagenicity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(OECD 471)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Mutagenność - test odwrotnej mutacji z wykorzystaniem bakterii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Substancja nie działa mutagennie</a:t>
                      </a:r>
                      <a:r>
                        <a:rPr lang="pl-PL" sz="9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9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teście bakteryjnym in vitro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Substancja nie działa mutagennie</a:t>
                      </a:r>
                      <a:r>
                        <a:rPr lang="pl-PL" sz="900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900" dirty="0">
                        <a:solidFill>
                          <a:srgbClr val="E200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teście bakteryjnym in vitro</a:t>
                      </a:r>
                      <a:endParaRPr lang="pl-PL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653199"/>
                  </a:ext>
                </a:extLst>
              </a:tr>
              <a:tr h="563431">
                <a:tc gridSpan="2"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TOKSYCZNOŚĆ OSTRA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Acute toxicity 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(OECD 423)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Toksyczność ostra doustna - Metoda ostrej klasy toksycznej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(szczur)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Substancja nie jest toksyczna ani szkodliwa</a:t>
                      </a:r>
                      <a:r>
                        <a:rPr lang="pl-PL" sz="900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900" dirty="0">
                        <a:solidFill>
                          <a:srgbClr val="E200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LD50&gt; 2000 mg/kg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Substa</a:t>
                      </a:r>
                      <a:r>
                        <a:rPr lang="pl-PL" sz="9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ncja nie jest toksyczna ani szkodliwa</a:t>
                      </a:r>
                      <a:r>
                        <a:rPr lang="pl-PL" sz="900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</a:t>
                      </a:r>
                      <a:endParaRPr lang="pl-PL" sz="900" dirty="0">
                        <a:solidFill>
                          <a:srgbClr val="E200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LD50&gt; 2000 mg/kg</a:t>
                      </a:r>
                      <a:endParaRPr lang="pl-PL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328560"/>
                  </a:ext>
                </a:extLst>
              </a:tr>
              <a:tr h="704289">
                <a:tc gridSpan="2"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TOKSYCZNOŚĆ OSTRA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Acute toxicity 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OECD 403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OECD 402</a:t>
                      </a: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endParaRPr lang="pl-PL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Toksyczność ostra (skórna</a:t>
                      </a:r>
                      <a:r>
                        <a:rPr lang="pl-PL" sz="9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(królik)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Substancja nie działa toksycznie na skórę królika</a:t>
                      </a:r>
                      <a:br>
                        <a:rPr lang="pl-PL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9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Nie </a:t>
                      </a:r>
                      <a:r>
                        <a:rPr lang="pl-PL" sz="900" b="1" dirty="0" smtClean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zaklasyfikowany </a:t>
                      </a:r>
                      <a:r>
                        <a:rPr lang="pl-PL" sz="9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jako toksyczny dla skóry</a:t>
                      </a:r>
                      <a:endParaRPr lang="pl-PL" sz="900" dirty="0">
                        <a:solidFill>
                          <a:srgbClr val="E200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Substancja nie działa toksycznie na skórę królika</a:t>
                      </a:r>
                      <a:r>
                        <a:rPr lang="pl-PL" sz="900" b="1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900" b="1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</a:br>
                      <a:r>
                        <a:rPr lang="pl-PL" sz="9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Nie </a:t>
                      </a:r>
                      <a:r>
                        <a:rPr lang="pl-PL" sz="900" b="1" dirty="0" smtClean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zaklasyfikowany </a:t>
                      </a:r>
                      <a:r>
                        <a:rPr lang="pl-PL" sz="9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jako toksyczny dla sk</a:t>
                      </a:r>
                      <a:r>
                        <a:rPr lang="pl-PL" sz="9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óry</a:t>
                      </a:r>
                      <a:endParaRPr lang="pl-PL" sz="9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0" marR="2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645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70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2"/>
          <p:cNvSpPr txBox="1">
            <a:spLocks/>
          </p:cNvSpPr>
          <p:nvPr/>
        </p:nvSpPr>
        <p:spPr>
          <a:xfrm>
            <a:off x="-7373" y="0"/>
            <a:ext cx="8121352" cy="944723"/>
          </a:xfrm>
          <a:prstGeom prst="rect">
            <a:avLst/>
          </a:prstGeom>
          <a:solidFill>
            <a:srgbClr val="E2007A">
              <a:alpha val="80000"/>
            </a:srgbClr>
          </a:solidFill>
        </p:spPr>
        <p:txBody>
          <a:bodyPr vert="horz" lIns="205714" tIns="32657" rIns="65314" bIns="32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4000" b="1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53156" rtl="0" eaLnBrk="1" fontAlgn="auto" latinLnBrk="0" hangingPunct="1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Wyniki badań EKOTYKSOKOLOGICZNYCH SDA i FBC </a:t>
            </a:r>
          </a:p>
          <a:p>
            <a:pPr marL="0" marR="0" lvl="0" indent="0" algn="ctr" defTabSz="653156" rtl="0" eaLnBrk="1" fontAlgn="auto" latinLnBrk="0" hangingPunct="1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wykonanych podczas rejestracji w REACH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697023"/>
              </p:ext>
            </p:extLst>
          </p:nvPr>
        </p:nvGraphicFramePr>
        <p:xfrm>
          <a:off x="0" y="1052736"/>
          <a:ext cx="9577063" cy="5609589"/>
        </p:xfrm>
        <a:graphic>
          <a:graphicData uri="http://schemas.openxmlformats.org/drawingml/2006/table">
            <a:tbl>
              <a:tblPr/>
              <a:tblGrid>
                <a:gridCol w="1862589">
                  <a:extLst>
                    <a:ext uri="{9D8B030D-6E8A-4147-A177-3AD203B41FA5}">
                      <a16:colId xmlns:a16="http://schemas.microsoft.com/office/drawing/2014/main" val="185996801"/>
                    </a:ext>
                  </a:extLst>
                </a:gridCol>
                <a:gridCol w="2346088">
                  <a:extLst>
                    <a:ext uri="{9D8B030D-6E8A-4147-A177-3AD203B41FA5}">
                      <a16:colId xmlns:a16="http://schemas.microsoft.com/office/drawing/2014/main" val="897685284"/>
                    </a:ext>
                  </a:extLst>
                </a:gridCol>
                <a:gridCol w="3050688">
                  <a:extLst>
                    <a:ext uri="{9D8B030D-6E8A-4147-A177-3AD203B41FA5}">
                      <a16:colId xmlns:a16="http://schemas.microsoft.com/office/drawing/2014/main" val="2162013473"/>
                    </a:ext>
                  </a:extLst>
                </a:gridCol>
                <a:gridCol w="2317698">
                  <a:extLst>
                    <a:ext uri="{9D8B030D-6E8A-4147-A177-3AD203B41FA5}">
                      <a16:colId xmlns:a16="http://schemas.microsoft.com/office/drawing/2014/main" val="5248394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8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50" marR="357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INFORMACJE EKOTOKSYKOLIGICZNE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50" marR="357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8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50" marR="357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751984"/>
                  </a:ext>
                </a:extLst>
              </a:tr>
              <a:tr h="216024">
                <a:tc gridSpan="2">
                  <a:txBody>
                    <a:bodyPr/>
                    <a:lstStyle/>
                    <a:p>
                      <a:pPr marL="0" marR="0" lvl="0" indent="11430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RODZAJ BADANIA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50" marR="35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50" marR="35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FBC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50" marR="35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SDA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50" marR="35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107101"/>
                  </a:ext>
                </a:extLst>
              </a:tr>
              <a:tr h="3052327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TOKSYCZNOŚĆ WODNA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Badanie toksyczności krótkoterminowej na bezkręgowcach (preferowane rozwielitki)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Aquatic toxicity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Short term toxicity testing on invertebrates (preferred species Daphnia)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(OECD 202)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50" marR="35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Toksyczność ostra dla rozwielitek</a:t>
                      </a:r>
                      <a:b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próba statyczna lub</a:t>
                      </a:r>
                      <a:b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test </a:t>
                      </a:r>
                      <a:r>
                        <a:rPr lang="pl-PL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półstatyczny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50" marR="35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Substancja nie jest niebezpieczna dla środowiska</a:t>
                      </a: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l-PL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Daphnia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magna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24-hours 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48-hours 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24-hours NOEC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48-hours NOEC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75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24-hours 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48-hours 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NOEC =</a:t>
                      </a:r>
                      <a:r>
                        <a:rPr lang="pl-PL" sz="10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Stężenie bez obserwowanego efektu</a:t>
                      </a:r>
                      <a:r>
                        <a:rPr lang="pl-PL" sz="10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pl-PL" sz="10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</a:t>
                      </a:r>
                      <a:r>
                        <a:rPr lang="pl-PL" sz="10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Observed</a:t>
                      </a:r>
                      <a:r>
                        <a:rPr lang="pl-PL" sz="10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Effect</a:t>
                      </a:r>
                      <a:r>
                        <a:rPr lang="pl-PL" sz="10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Concentration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50" marR="35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Substancja nie jest niebezpieczna dla środowiska</a:t>
                      </a: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000" b="1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</a:b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l-PL" sz="1000" dirty="0" err="1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Daphnia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dirty="0" err="1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magna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Stężenie bez obserwowanego efektu: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24-hours EC</a:t>
                      </a:r>
                      <a:r>
                        <a:rPr lang="pl-PL" sz="1000" baseline="-25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pl-PL" sz="1000" baseline="30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48-hours 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24-hours NOEC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=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48-hours NOEC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= 75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24-hours 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48-hours 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i="1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NOEC =</a:t>
                      </a:r>
                      <a:r>
                        <a:rPr lang="pl-PL" sz="1000" i="1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b="1" i="1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Stężenie bez obserwowanego efektu</a:t>
                      </a:r>
                      <a:r>
                        <a:rPr lang="pl-PL" sz="1000" i="1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pl-PL" sz="1000" i="1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</a:br>
                      <a:r>
                        <a:rPr lang="pl-PL" sz="1000" i="1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No </a:t>
                      </a:r>
                      <a:r>
                        <a:rPr lang="pl-PL" sz="1000" i="1" dirty="0" err="1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Observed</a:t>
                      </a:r>
                      <a:r>
                        <a:rPr lang="pl-PL" sz="1000" i="1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i="1" dirty="0" err="1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Effect</a:t>
                      </a:r>
                      <a:r>
                        <a:rPr lang="pl-PL" sz="1000" i="1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i="1" dirty="0" err="1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Concentration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50" marR="35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40650"/>
                  </a:ext>
                </a:extLst>
              </a:tr>
              <a:tr h="1942390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BADANIE HAMOWANIA WZROSTU ROŚLIN WODNYCH</a:t>
                      </a: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(preferowane Algi)</a:t>
                      </a:r>
                      <a:endParaRPr lang="pl-PL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Growth inhibition study aquatic plants (algae preferred) </a:t>
                      </a:r>
                      <a:endParaRPr lang="pl-PL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(OECD 201)</a:t>
                      </a:r>
                      <a:endParaRPr lang="pl-PL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50" marR="35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 hamowania rozwoju Alg </a:t>
                      </a:r>
                      <a:b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stabilna próbka lub</a:t>
                      </a:r>
                      <a:b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niestabilna próbka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50" marR="35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Substancja nie jest niebezpieczna dla środowiska</a:t>
                      </a:r>
                      <a:r>
                        <a:rPr lang="pl-PL" sz="10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0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l-PL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Desmodesmus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subspicatus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72-hours-E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72-hours-E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72-hours </a:t>
                      </a: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NOEC</a:t>
                      </a:r>
                      <a:r>
                        <a:rPr lang="en-US" sz="1000" baseline="-25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83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nominalconcentrations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72-hours </a:t>
                      </a: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NOEC</a:t>
                      </a:r>
                      <a:r>
                        <a:rPr lang="en-US" sz="1000" baseline="-25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nominalconcentrations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50" marR="35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Substancja nie jest niebezpieczna dla środowiska</a:t>
                      </a:r>
                      <a:r>
                        <a:rPr lang="pl-PL" sz="10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0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l-PL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Desmodesmus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subspicatus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72-hours-E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72-hours-E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72-hours </a:t>
                      </a: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NOEC</a:t>
                      </a:r>
                      <a:r>
                        <a:rPr lang="en-US" sz="1000" baseline="-25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91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nominalconcentrations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72-hours </a:t>
                      </a: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NOEC</a:t>
                      </a:r>
                      <a:r>
                        <a:rPr lang="en-US" sz="1000" baseline="-25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nominalconcentrations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50" marR="35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948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89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2"/>
          <p:cNvSpPr txBox="1">
            <a:spLocks/>
          </p:cNvSpPr>
          <p:nvPr/>
        </p:nvSpPr>
        <p:spPr>
          <a:xfrm>
            <a:off x="-7373" y="0"/>
            <a:ext cx="8121352" cy="944723"/>
          </a:xfrm>
          <a:prstGeom prst="rect">
            <a:avLst/>
          </a:prstGeom>
          <a:solidFill>
            <a:srgbClr val="E2007A">
              <a:alpha val="80000"/>
            </a:srgbClr>
          </a:solidFill>
        </p:spPr>
        <p:txBody>
          <a:bodyPr vert="horz" lIns="205714" tIns="32657" rIns="65314" bIns="32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4000" b="1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53156" rtl="0" eaLnBrk="1" fontAlgn="auto" latinLnBrk="0" hangingPunct="1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Wyniki badań EKOTYKSOKOLOGICZNYCH SDA i FBC </a:t>
            </a:r>
          </a:p>
          <a:p>
            <a:pPr marL="0" marR="0" lvl="0" indent="0" algn="ctr" defTabSz="653156" rtl="0" eaLnBrk="1" fontAlgn="auto" latinLnBrk="0" hangingPunct="1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wykonanych podczas rejestracji w REACH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929174"/>
              </p:ext>
            </p:extLst>
          </p:nvPr>
        </p:nvGraphicFramePr>
        <p:xfrm>
          <a:off x="128464" y="944723"/>
          <a:ext cx="9649071" cy="5817003"/>
        </p:xfrm>
        <a:graphic>
          <a:graphicData uri="http://schemas.openxmlformats.org/drawingml/2006/table">
            <a:tbl>
              <a:tblPr/>
              <a:tblGrid>
                <a:gridCol w="2880320">
                  <a:extLst>
                    <a:ext uri="{9D8B030D-6E8A-4147-A177-3AD203B41FA5}">
                      <a16:colId xmlns:a16="http://schemas.microsoft.com/office/drawing/2014/main" val="237465420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647103845"/>
                    </a:ext>
                  </a:extLst>
                </a:gridCol>
                <a:gridCol w="2627593">
                  <a:extLst>
                    <a:ext uri="{9D8B030D-6E8A-4147-A177-3AD203B41FA5}">
                      <a16:colId xmlns:a16="http://schemas.microsoft.com/office/drawing/2014/main" val="3647605444"/>
                    </a:ext>
                  </a:extLst>
                </a:gridCol>
                <a:gridCol w="2484974">
                  <a:extLst>
                    <a:ext uri="{9D8B030D-6E8A-4147-A177-3AD203B41FA5}">
                      <a16:colId xmlns:a16="http://schemas.microsoft.com/office/drawing/2014/main" val="809703153"/>
                    </a:ext>
                  </a:extLst>
                </a:gridCol>
              </a:tblGrid>
              <a:tr h="226713">
                <a:tc gridSpan="2">
                  <a:txBody>
                    <a:bodyPr/>
                    <a:lstStyle/>
                    <a:p>
                      <a:pPr marL="0" marR="0" lvl="0" indent="11430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RODZAJ BADANIA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50" marR="35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50" marR="35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FBC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50" marR="35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SDA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50" marR="35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81064"/>
                  </a:ext>
                </a:extLst>
              </a:tr>
              <a:tr h="4255225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TOKSYCZNOŚĆ WODNA</a:t>
                      </a:r>
                      <a:br>
                        <a:rPr lang="pl-PL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TOKSYCZNOŚĆ KRÓTKOTRWAŁA DLA RYB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Aquatic toxicity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Short term toxicity on fish OECD 203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394" marR="3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Toksyczność ostra dla ryb</a:t>
                      </a:r>
                      <a:b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próba statyczna lub</a:t>
                      </a:r>
                      <a:b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test </a:t>
                      </a:r>
                      <a:r>
                        <a:rPr lang="pl-PL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półstatyczny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394" marR="3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Substancja nie jest niebezpieczna dla środowiska</a:t>
                      </a:r>
                      <a:r>
                        <a:rPr lang="pl-PL" sz="10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0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l-PL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Poecilia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reticulata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24-hours LC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48-hours LC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72-hours LC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96-hours LC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24-hours NOEC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48-hours NOEC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72-hours NOEC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96-hours NOEC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83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24-hours LC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48-hours LC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72-hours LC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96-hours LC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NOEC = No Observed Effect Concentration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394" marR="3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Substancja nie jest niebezpieczna dla środowiska</a:t>
                      </a:r>
                      <a:r>
                        <a:rPr lang="pl-PL" sz="10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0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l-PL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Poecilia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reticulata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24-hours LC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48-hours LC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72-hours LC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96-hours LC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24-hours NOEC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83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48-hours NOEC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83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72-hours NOEC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83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96-hours NOEC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83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24-hours LC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48-hours LC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72-hours LC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96-hours LC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(nominal concentrations)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NOEC = No Observed Effect Concentration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394" marR="3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64178"/>
                  </a:ext>
                </a:extLst>
              </a:tr>
              <a:tr h="1170690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TOKSYCZNOŚĆ WODNA</a:t>
                      </a:r>
                      <a:br>
                        <a:rPr lang="pl-PL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 HAMOWANIA </a:t>
                      </a:r>
                      <a:r>
                        <a:rPr lang="pl-PL" sz="1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ODDYCHANIA</a:t>
                      </a:r>
                      <a:r>
                        <a:rPr lang="pl-PL" sz="10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OSADU </a:t>
                      </a: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CZYNNEGO 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Aquatic </a:t>
                      </a: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toxicity</a:t>
                      </a:r>
                      <a:r>
                        <a:rPr lang="pl-PL" sz="10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Activated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Sludge Respiration Inhibition OECD 209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394" marR="3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 hamowania oddychania osadu czynnego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394" marR="3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1000 mg/L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394" marR="3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&gt; 1000 mg/L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394" marR="3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06321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17738" y="1789198"/>
            <a:ext cx="503951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n-US" alt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US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46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2"/>
          <p:cNvSpPr txBox="1">
            <a:spLocks/>
          </p:cNvSpPr>
          <p:nvPr/>
        </p:nvSpPr>
        <p:spPr>
          <a:xfrm>
            <a:off x="-7373" y="0"/>
            <a:ext cx="8121352" cy="944723"/>
          </a:xfrm>
          <a:prstGeom prst="rect">
            <a:avLst/>
          </a:prstGeom>
          <a:solidFill>
            <a:srgbClr val="E2007A">
              <a:alpha val="80000"/>
            </a:srgbClr>
          </a:solidFill>
        </p:spPr>
        <p:txBody>
          <a:bodyPr vert="horz" lIns="205714" tIns="32657" rIns="65314" bIns="32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4000" b="1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53156" rtl="0" eaLnBrk="1" fontAlgn="auto" latinLnBrk="0" hangingPunct="1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Wyniki badań TYKSOKOLOGICZNYCH SDA i FBC </a:t>
            </a:r>
          </a:p>
          <a:p>
            <a:pPr marL="0" marR="0" lvl="0" indent="0" algn="ctr" defTabSz="653156" rtl="0" eaLnBrk="1" fontAlgn="auto" latinLnBrk="0" hangingPunct="1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1800" dirty="0">
                <a:solidFill>
                  <a:srgbClr val="FFFFFF"/>
                </a:solidFill>
              </a:rPr>
              <a:t>p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wydaniu decyzji ECHA o konieczności badań dodatkowych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17738" y="1789198"/>
            <a:ext cx="503951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pl-PL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n-US" altLang="pl-PL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US" altLang="pl-PL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352301"/>
              </p:ext>
            </p:extLst>
          </p:nvPr>
        </p:nvGraphicFramePr>
        <p:xfrm>
          <a:off x="0" y="944724"/>
          <a:ext cx="9777535" cy="5296743"/>
        </p:xfrm>
        <a:graphic>
          <a:graphicData uri="http://schemas.openxmlformats.org/drawingml/2006/table">
            <a:tbl>
              <a:tblPr/>
              <a:tblGrid>
                <a:gridCol w="1712640">
                  <a:extLst>
                    <a:ext uri="{9D8B030D-6E8A-4147-A177-3AD203B41FA5}">
                      <a16:colId xmlns:a16="http://schemas.microsoft.com/office/drawing/2014/main" val="1277639715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279366459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820278970"/>
                    </a:ext>
                  </a:extLst>
                </a:gridCol>
                <a:gridCol w="3528391">
                  <a:extLst>
                    <a:ext uri="{9D8B030D-6E8A-4147-A177-3AD203B41FA5}">
                      <a16:colId xmlns:a16="http://schemas.microsoft.com/office/drawing/2014/main" val="1559995682"/>
                    </a:ext>
                  </a:extLst>
                </a:gridCol>
              </a:tblGrid>
              <a:tr h="24766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Badania dodatkowe wykonane po wydaniu decyzji ECHA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572325"/>
                  </a:ext>
                </a:extLst>
              </a:tr>
              <a:tr h="35378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RODZAJ BADANIA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FBC</a:t>
                      </a:r>
                      <a:endParaRPr lang="pl-PL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SDA</a:t>
                      </a:r>
                      <a:endParaRPr lang="pl-PL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43096"/>
                  </a:ext>
                </a:extLst>
              </a:tr>
              <a:tr h="1505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TOKSYCZNOŚĆ GENETYCZNA</a:t>
                      </a:r>
                      <a:endParaRPr lang="pl-PL" sz="1000" dirty="0" smtClean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Daphnia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manga </a:t>
                      </a:r>
                      <a:r>
                        <a:rPr lang="pl-PL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Reproduction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l-PL" sz="1000" dirty="0" smtClean="0"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OECD 211)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BADANIE ROZRODCZOŚCI 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Daphnia</a:t>
                      </a:r>
                      <a:r>
                        <a:rPr lang="pl-PL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magna</a:t>
                      </a:r>
                      <a:r>
                        <a:rPr lang="pl-PL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(EU MetodC.20 – </a:t>
                      </a:r>
                      <a:r>
                        <a:rPr lang="pl-PL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Daphia</a:t>
                      </a:r>
                      <a:r>
                        <a:rPr lang="pl-PL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manga </a:t>
                      </a:r>
                      <a:r>
                        <a:rPr lang="pl-PL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Reproduction</a:t>
                      </a:r>
                      <a:r>
                        <a:rPr lang="pl-PL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</a:t>
                      </a:r>
                      <a:r>
                        <a:rPr lang="pl-PL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OECD 211)</a:t>
                      </a: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dni – EL</a:t>
                      </a:r>
                      <a:r>
                        <a:rPr lang="pl-PL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&gt;10mgl</a:t>
                      </a:r>
                      <a:r>
                        <a:rPr lang="pl-PL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days – EL</a:t>
                      </a:r>
                      <a:r>
                        <a:rPr lang="en-US" sz="10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&gt; 10 </a:t>
                      </a: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mgl</a:t>
                      </a:r>
                      <a:r>
                        <a:rPr lang="en-US" sz="100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000" baseline="30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</a:rPr>
                        <a:t>Śmiertelność zwierząt rodzicielskich w grupie kontrolnej wynosiła 10% na końcu testu.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</a:rPr>
                        <a:t>  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</a:rPr>
                        <a:t>Średnia liczba żywych potomstwa wyprodukowanych na każde zwierzę rodzicielskie, które przeżyło w grupie kontrolnej, wyniosła 60,9 na końcu testu.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000" dirty="0" smtClean="0"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b="1" dirty="0" smtClean="0">
                          <a:solidFill>
                            <a:srgbClr val="E2007A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Kryteria badania zostały spełnione</a:t>
                      </a:r>
                      <a:endParaRPr lang="pl-PL" sz="1000" dirty="0">
                        <a:solidFill>
                          <a:srgbClr val="E200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70136"/>
                  </a:ext>
                </a:extLst>
              </a:tr>
              <a:tr h="12558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Toksyczność genetyczna </a:t>
                      </a:r>
                      <a:r>
                        <a:rPr lang="pl-PL" sz="1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TOKSYCZNOŚĆ DŁUGOOKRESOWA DLA BEZKRĘGOWCÓW WODNYCH</a:t>
                      </a:r>
                      <a:endParaRPr lang="pl-PL" sz="1000" dirty="0" smtClean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Prenatal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Development </a:t>
                      </a:r>
                      <a:r>
                        <a:rPr lang="pl-PL" sz="10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Toxicity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Study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pl-PL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PRENATALNE BADANIE TOKSYCZNOŚCI </a:t>
                      </a:r>
                    </a:p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ROZWOJOWEJ </a:t>
                      </a:r>
                    </a:p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(EU Method B. 31. </a:t>
                      </a:r>
                      <a:r>
                        <a:rPr kumimoji="0" lang="pl-PL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Prenatal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pl-PL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Developmental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pl-PL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Toxicity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pl-PL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Study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NOAEL 160 mg/kg/dzień rozwój prenatalny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NOAEL 160 </a:t>
                      </a: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mg/kg/d</a:t>
                      </a:r>
                      <a:r>
                        <a:rPr lang="pl-PL" sz="10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zień</a:t>
                      </a: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ciężarnych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samic</a:t>
                      </a:r>
                      <a:endParaRPr lang="pl-PL" sz="1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Poziom braku zaobserwowanego działania niepożądanego NOAEL </a:t>
                      </a:r>
                      <a:endParaRPr kumimoji="0" lang="pl-PL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 Observed Adverse Effect Level)</a:t>
                      </a:r>
                      <a:endParaRPr kumimoji="0" lang="pl-PL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+mn-cs"/>
                        </a:rPr>
                        <a:t>Poziom NOAEL (brak obserwowanego niekorzystnego poziomu działania) dla toksyczności u CIĘŻARNYCH SAMIC ustalono, jako </a:t>
                      </a:r>
                      <a:endParaRPr kumimoji="0" lang="pl-PL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45720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2007A"/>
                          </a:solidFill>
                          <a:effectLst/>
                          <a:uLnTx/>
                          <a:uFillTx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+mn-cs"/>
                        </a:rPr>
                        <a:t>NOAEL= 1000 mg / kg / dzień.</a:t>
                      </a:r>
                      <a:endParaRPr kumimoji="0" lang="pl-PL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E2007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000" dirty="0" smtClean="0"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</a:rPr>
                        <a:t>Nie było żadnych nieplanowanych zgonów samic podczas badania na żadnym poziomie dawki.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000" dirty="0" smtClean="0"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</a:rPr>
                        <a:t>Nie stwierdzono żadnych niekorzystnych zmian stanu zdrowia ani klinicznych objawów zatrucia u samic przy dowolnym poziomie dawki po podaniu badanej substancji.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000" dirty="0" smtClean="0"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</a:rPr>
                        <a:t>Nie wykryto istotnych toksykologicznych efektów badania.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pl-PL" sz="1000" b="1" dirty="0" smtClean="0">
                          <a:solidFill>
                            <a:srgbClr val="E2007A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</a:rPr>
                        <a:t>Nie zaobserwowano objawów toksyczności ogólnoustrojowej aż do najwyższej dawki 2000 mg produktu SDA</a:t>
                      </a:r>
                      <a:r>
                        <a:rPr lang="pl-PL" sz="1000" dirty="0" smtClean="0">
                          <a:solidFill>
                            <a:srgbClr val="E2007A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06349"/>
                  </a:ext>
                </a:extLst>
              </a:tr>
              <a:tr h="11912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PRENATALNE BADANIE TOKSYCZNOŚCI </a:t>
                      </a:r>
                    </a:p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ROZWOJOWEJ </a:t>
                      </a:r>
                      <a:b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pl-PL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Comet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pl-PL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assay</a:t>
                      </a: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OECD 489,</a:t>
                      </a:r>
                      <a:endParaRPr kumimoji="0" lang="pl-PL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Prenatal Developmental Toxicity Study).</a:t>
                      </a:r>
                      <a:endParaRPr kumimoji="0" lang="pl-PL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86739"/>
                  </a:ext>
                </a:extLst>
              </a:tr>
              <a:tr h="743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PALNOŚĆ</a:t>
                      </a: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Flammability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l-PL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Solids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SDA Product </a:t>
                      </a:r>
                      <a:r>
                        <a:rPr lang="pl-PL" sz="1000" b="1" dirty="0" smtClean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nie powinien być uważany </a:t>
                      </a:r>
                      <a:r>
                        <a:rPr lang="pl-PL" sz="10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 substancję łatwopalną</a:t>
                      </a:r>
                      <a:endParaRPr lang="pl-PL" sz="1000" b="1" dirty="0">
                        <a:solidFill>
                          <a:srgbClr val="E200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938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7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2"/>
          <p:cNvSpPr txBox="1">
            <a:spLocks/>
          </p:cNvSpPr>
          <p:nvPr/>
        </p:nvSpPr>
        <p:spPr>
          <a:xfrm>
            <a:off x="-7373" y="0"/>
            <a:ext cx="8121352" cy="944723"/>
          </a:xfrm>
          <a:prstGeom prst="rect">
            <a:avLst/>
          </a:prstGeom>
          <a:solidFill>
            <a:srgbClr val="E2007A">
              <a:alpha val="80000"/>
            </a:srgbClr>
          </a:solidFill>
        </p:spPr>
        <p:txBody>
          <a:bodyPr vert="horz" lIns="205714" tIns="32657" rIns="65314" bIns="32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4000" b="1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53156" rtl="0" eaLnBrk="1" fontAlgn="auto" latinLnBrk="0" hangingPunct="1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Wyniki badań TYKSOKOLOGICZNYCH SDA i FBC </a:t>
            </a:r>
          </a:p>
          <a:p>
            <a:pPr marL="0" marR="0" lvl="0" indent="0" algn="ctr" defTabSz="653156" rtl="0" eaLnBrk="1" fontAlgn="auto" latinLnBrk="0" hangingPunct="1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wydaniu decyzji ECHA o konieczności badań dodatkowych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17738" y="1789198"/>
            <a:ext cx="503951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pl-PL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n-US" altLang="pl-PL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US" altLang="pl-PL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14190"/>
              </p:ext>
            </p:extLst>
          </p:nvPr>
        </p:nvGraphicFramePr>
        <p:xfrm>
          <a:off x="344490" y="1124742"/>
          <a:ext cx="8817609" cy="5270460"/>
        </p:xfrm>
        <a:graphic>
          <a:graphicData uri="http://schemas.openxmlformats.org/drawingml/2006/table">
            <a:tbl>
              <a:tblPr/>
              <a:tblGrid>
                <a:gridCol w="3168350">
                  <a:extLst>
                    <a:ext uri="{9D8B030D-6E8A-4147-A177-3AD203B41FA5}">
                      <a16:colId xmlns:a16="http://schemas.microsoft.com/office/drawing/2014/main" val="963240932"/>
                    </a:ext>
                  </a:extLst>
                </a:gridCol>
                <a:gridCol w="5649259">
                  <a:extLst>
                    <a:ext uri="{9D8B030D-6E8A-4147-A177-3AD203B41FA5}">
                      <a16:colId xmlns:a16="http://schemas.microsoft.com/office/drawing/2014/main" val="2429764860"/>
                    </a:ext>
                  </a:extLst>
                </a:gridCol>
              </a:tblGrid>
              <a:tr h="32274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Dodatkowe badania dla mieszaniny popiołu z SDA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207468"/>
                  </a:ext>
                </a:extLst>
              </a:tr>
              <a:tr h="968232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Działania żrące na skórę</a:t>
                      </a:r>
                      <a:br>
                        <a:rPr lang="pl-PL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vitro</a:t>
                      </a:r>
                      <a:br>
                        <a:rPr lang="pl-PL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 </a:t>
                      </a:r>
                      <a:r>
                        <a:rPr lang="pl-PL" sz="1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EpiDermTH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vitro Skin Corrosion Test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EpiDerm</a:t>
                      </a:r>
                      <a:r>
                        <a:rPr lang="en-US" sz="1100" baseline="30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Model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OECD 431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Mieszanina SDA z popiołem </a:t>
                      </a:r>
                      <a:r>
                        <a:rPr lang="pl-PL" sz="11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nie jest żrąca</a:t>
                      </a:r>
                      <a:r>
                        <a:rPr lang="pl-PL" sz="1100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pl-PL" sz="1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EpiDerm</a:t>
                      </a:r>
                      <a:r>
                        <a:rPr lang="pl-PL" sz="1100" baseline="30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pl-PL" sz="1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441138"/>
                  </a:ext>
                </a:extLst>
              </a:tr>
              <a:tr h="968232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Działanie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drażniace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skórę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vitro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Skin Irritation Test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EpiDerm</a:t>
                      </a:r>
                      <a:r>
                        <a:rPr lang="en-US" sz="1100" baseline="30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OECD draft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Mieszanina SDA z popiołem </a:t>
                      </a:r>
                      <a:r>
                        <a:rPr lang="pl-PL" sz="11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nie jest drażniąca </a:t>
                      </a: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 </a:t>
                      </a:r>
                      <a:r>
                        <a:rPr lang="pl-PL" sz="1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EpiDerm</a:t>
                      </a:r>
                      <a:r>
                        <a:rPr lang="pl-PL" sz="1100" baseline="30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r>
                        <a:rPr lang="pl-PL" sz="11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027928"/>
                  </a:ext>
                </a:extLst>
              </a:tr>
              <a:tr h="806860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Bakteryjny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 </a:t>
                      </a: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mutacji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odwrotnej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Bacterial reverse Mutation Test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OECD 471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Mieszanina SDA z popiołem nie jest mutagenn</a:t>
                      </a:r>
                      <a:r>
                        <a:rPr lang="pl-PL" sz="1100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dla wszystkich używanych szczepów bakteryjnych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020095"/>
                  </a:ext>
                </a:extLst>
              </a:tr>
              <a:tr h="968232"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/>
                        <a:t>Test zahamowania wzrostu</a:t>
                      </a: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Alga</a:t>
                      </a:r>
                      <a:endParaRPr lang="pl-PL" sz="1100" b="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 hour- E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100 mgl</a:t>
                      </a:r>
                      <a:r>
                        <a:rPr lang="en-US" sz="11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 hour- E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= 107,1 mgl</a:t>
                      </a:r>
                      <a:r>
                        <a:rPr lang="en-US" sz="11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(95% confidence limit: 98,9 – 115,4 </a:t>
                      </a: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mgl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 hour- </a:t>
                      </a: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NOELR</a:t>
                      </a:r>
                      <a:r>
                        <a:rPr lang="en-US" sz="1100" baseline="-25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40 mgl</a:t>
                      </a:r>
                      <a:r>
                        <a:rPr lang="en-US" sz="11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 hour- E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40mgl</a:t>
                      </a:r>
                      <a:r>
                        <a:rPr lang="en-US" sz="11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23665"/>
                  </a:ext>
                </a:extLst>
              </a:tr>
              <a:tr h="322744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Rozpuszczalność w wodzie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OECD105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9,75 g/l w </a:t>
                      </a: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temperaturze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20⁰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682221"/>
                  </a:ext>
                </a:extLst>
              </a:tr>
              <a:tr h="645488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Badanie zmętnienia i przepuszczalności rogówki bydła</a:t>
                      </a:r>
                      <a:endParaRPr lang="pl-PL" sz="1100" b="1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E200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Zidentyfikowane działanie żrące i drażniące</a:t>
                      </a:r>
                      <a:endParaRPr lang="pl-PL" sz="1100" dirty="0">
                        <a:solidFill>
                          <a:srgbClr val="E200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837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96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2"/>
          <p:cNvSpPr txBox="1">
            <a:spLocks/>
          </p:cNvSpPr>
          <p:nvPr/>
        </p:nvSpPr>
        <p:spPr>
          <a:xfrm>
            <a:off x="-7373" y="0"/>
            <a:ext cx="8121352" cy="944723"/>
          </a:xfrm>
          <a:prstGeom prst="rect">
            <a:avLst/>
          </a:prstGeom>
          <a:solidFill>
            <a:srgbClr val="E2007A">
              <a:alpha val="80000"/>
            </a:srgbClr>
          </a:solidFill>
        </p:spPr>
        <p:txBody>
          <a:bodyPr vert="horz" lIns="205714" tIns="32657" rIns="65314" bIns="32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4000" b="1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53156" rtl="0" eaLnBrk="1" fontAlgn="auto" latinLnBrk="0" hangingPunct="1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Propozycje</a:t>
            </a:r>
            <a:r>
              <a:rPr kumimoji="0" lang="pl-PL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dalszych badan ze strony ECHA dla SDA: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17738" y="1789198"/>
            <a:ext cx="503951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pl-PL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n-US" altLang="pl-PL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US" altLang="pl-PL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4664968" y="1124744"/>
            <a:ext cx="49685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pl-PL" b="1" dirty="0" smtClean="0">
              <a:solidFill>
                <a:srgbClr val="FFFFFF">
                  <a:lumMod val="50000"/>
                </a:srgbClr>
              </a:solidFill>
            </a:endParaRPr>
          </a:p>
          <a:p>
            <a:pPr lvl="0" algn="just">
              <a:spcAft>
                <a:spcPts val="0"/>
              </a:spcAft>
            </a:pPr>
            <a:r>
              <a:rPr lang="pl-PL" b="1" dirty="0" smtClean="0"/>
              <a:t>Po aktualizacji dossier SDA wykonanej</a:t>
            </a:r>
            <a:r>
              <a:rPr lang="pl-PL" b="1" dirty="0"/>
              <a:t> </a:t>
            </a:r>
            <a:r>
              <a:rPr lang="pl-PL" b="1" dirty="0" smtClean="0"/>
              <a:t>1 </a:t>
            </a:r>
            <a:r>
              <a:rPr lang="pl-PL" b="1" dirty="0"/>
              <a:t>sierpnia 2019 roku </a:t>
            </a:r>
            <a:r>
              <a:rPr lang="pl-PL" b="1" dirty="0" smtClean="0">
                <a:solidFill>
                  <a:srgbClr val="E2007A"/>
                </a:solidFill>
              </a:rPr>
              <a:t>ECHA decyzją zobowiązała </a:t>
            </a:r>
            <a:r>
              <a:rPr lang="pl-PL" b="1" dirty="0" smtClean="0"/>
              <a:t>Wiodącego Rejestrującego do analizy </a:t>
            </a:r>
            <a:r>
              <a:rPr lang="pl-PL" b="1" dirty="0">
                <a:solidFill>
                  <a:srgbClr val="E2007A"/>
                </a:solidFill>
              </a:rPr>
              <a:t>konieczności dostarczenia dodatkowych </a:t>
            </a:r>
            <a:r>
              <a:rPr lang="pl-PL" b="1" dirty="0" smtClean="0">
                <a:solidFill>
                  <a:srgbClr val="E2007A"/>
                </a:solidFill>
              </a:rPr>
              <a:t>informacji </a:t>
            </a:r>
            <a:r>
              <a:rPr lang="pl-PL" b="1" dirty="0">
                <a:solidFill>
                  <a:srgbClr val="E2007A"/>
                </a:solidFill>
              </a:rPr>
              <a:t>dla </a:t>
            </a:r>
            <a:r>
              <a:rPr lang="pl-PL" b="1" dirty="0" smtClean="0">
                <a:solidFill>
                  <a:srgbClr val="E2007A"/>
                </a:solidFill>
              </a:rPr>
              <a:t>SDA:</a:t>
            </a:r>
          </a:p>
          <a:p>
            <a:pPr lvl="0" algn="just">
              <a:spcAft>
                <a:spcPts val="0"/>
              </a:spcAft>
            </a:pPr>
            <a:endParaRPr lang="pl-PL" b="1" dirty="0" smtClean="0">
              <a:solidFill>
                <a:srgbClr val="E2007A"/>
              </a:solidFill>
            </a:endParaRPr>
          </a:p>
          <a:p>
            <a:pPr lvl="0" algn="just">
              <a:spcAft>
                <a:spcPts val="0"/>
              </a:spcAft>
            </a:pPr>
            <a:endParaRPr lang="pl-PL" b="1" dirty="0" smtClean="0">
              <a:solidFill>
                <a:srgbClr val="E2007A"/>
              </a:solidFill>
            </a:endParaRPr>
          </a:p>
          <a:p>
            <a:pPr marL="285750" lvl="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b="1" dirty="0" smtClean="0"/>
              <a:t>Toksyczność dla makroorganizmów glebowych z wyjątkiem stawonogów</a:t>
            </a:r>
          </a:p>
          <a:p>
            <a:pPr marL="285750" lvl="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 err="1" smtClean="0"/>
              <a:t>Toksyczność</a:t>
            </a:r>
            <a:r>
              <a:rPr lang="en-US" b="1" dirty="0" smtClean="0"/>
              <a:t> </a:t>
            </a:r>
            <a:r>
              <a:rPr lang="en-US" b="1" dirty="0" err="1" smtClean="0"/>
              <a:t>dla</a:t>
            </a:r>
            <a:r>
              <a:rPr lang="en-US" b="1" dirty="0" smtClean="0"/>
              <a:t> </a:t>
            </a:r>
            <a:r>
              <a:rPr lang="en-US" b="1" dirty="0" err="1" smtClean="0"/>
              <a:t>stawonogów</a:t>
            </a:r>
            <a:r>
              <a:rPr lang="en-US" b="1" dirty="0" smtClean="0"/>
              <a:t> </a:t>
            </a:r>
            <a:r>
              <a:rPr lang="en-US" b="1" dirty="0" err="1" smtClean="0"/>
              <a:t>lądowych</a:t>
            </a:r>
            <a:r>
              <a:rPr lang="en-US" b="1" dirty="0" smtClean="0"/>
              <a:t> </a:t>
            </a:r>
            <a:endParaRPr lang="pl-PL" b="1" dirty="0" smtClean="0"/>
          </a:p>
          <a:p>
            <a:pPr marL="285750" lvl="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b="1" dirty="0" smtClean="0"/>
              <a:t>T</a:t>
            </a:r>
            <a:r>
              <a:rPr lang="en-US" b="1" dirty="0" err="1" smtClean="0"/>
              <a:t>oksycznosć</a:t>
            </a:r>
            <a:r>
              <a:rPr lang="en-US" b="1" dirty="0" smtClean="0"/>
              <a:t> </a:t>
            </a:r>
            <a:r>
              <a:rPr lang="en-US" b="1" dirty="0" err="1" smtClean="0"/>
              <a:t>dla</a:t>
            </a:r>
            <a:r>
              <a:rPr lang="en-US" b="1" dirty="0" smtClean="0"/>
              <a:t> </a:t>
            </a:r>
            <a:r>
              <a:rPr lang="en-US" b="1" dirty="0" err="1" smtClean="0"/>
              <a:t>roślin</a:t>
            </a:r>
            <a:r>
              <a:rPr lang="en-US" b="1" dirty="0" smtClean="0"/>
              <a:t> </a:t>
            </a:r>
            <a:r>
              <a:rPr lang="en-US" b="1" dirty="0" err="1" smtClean="0"/>
              <a:t>lądowych</a:t>
            </a:r>
            <a:r>
              <a:rPr lang="en-US" b="1" dirty="0" smtClean="0"/>
              <a:t> </a:t>
            </a:r>
            <a:endParaRPr lang="pl-PL" b="1" dirty="0" smtClean="0"/>
          </a:p>
          <a:p>
            <a:pPr marL="228600" algn="just">
              <a:spcAft>
                <a:spcPts val="0"/>
              </a:spcAft>
            </a:pPr>
            <a:r>
              <a:rPr lang="pl-PL" b="1" dirty="0">
                <a:solidFill>
                  <a:srgbClr val="FFFFFF">
                    <a:lumMod val="50000"/>
                  </a:srgbClr>
                </a:solidFill>
              </a:rPr>
              <a:t> </a:t>
            </a:r>
          </a:p>
          <a:p>
            <a:endParaRPr lang="pl-PL" b="1" dirty="0">
              <a:solidFill>
                <a:srgbClr val="FFFFFF">
                  <a:lumMod val="50000"/>
                </a:srgbClr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465" y="944724"/>
            <a:ext cx="4006599" cy="3348372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72480" y="5137570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b="1">
                <a:solidFill>
                  <a:srgbClr val="E2007A"/>
                </a:solidFill>
              </a:rPr>
              <a:t>Termin dostarczenia informacji </a:t>
            </a:r>
          </a:p>
          <a:p>
            <a:pPr lvl="0"/>
            <a:r>
              <a:rPr lang="pl-PL" b="1">
                <a:solidFill>
                  <a:srgbClr val="E2007A"/>
                </a:solidFill>
              </a:rPr>
              <a:t>6 grudnia 2019 r</a:t>
            </a:r>
            <a:endParaRPr lang="pl-PL" b="1" dirty="0">
              <a:solidFill>
                <a:srgbClr val="E200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25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page">
  <a:themeElements>
    <a:clrScheme name="Cover page 1">
      <a:dk1>
        <a:srgbClr val="000000"/>
      </a:dk1>
      <a:lt1>
        <a:srgbClr val="FFFFFF"/>
      </a:lt1>
      <a:dk2>
        <a:srgbClr val="AD0040"/>
      </a:dk2>
      <a:lt2>
        <a:srgbClr val="898989"/>
      </a:lt2>
      <a:accent1>
        <a:srgbClr val="AD0040"/>
      </a:accent1>
      <a:accent2>
        <a:srgbClr val="898989"/>
      </a:accent2>
      <a:accent3>
        <a:srgbClr val="FFFFFF"/>
      </a:accent3>
      <a:accent4>
        <a:srgbClr val="000000"/>
      </a:accent4>
      <a:accent5>
        <a:srgbClr val="D3AAAF"/>
      </a:accent5>
      <a:accent6>
        <a:srgbClr val="7C7C7C"/>
      </a:accent6>
      <a:hlink>
        <a:srgbClr val="8FD400"/>
      </a:hlink>
      <a:folHlink>
        <a:srgbClr val="FF7900"/>
      </a:folHlink>
    </a:clrScheme>
    <a:fontScheme name="Cover page">
      <a:majorFont>
        <a:latin typeface="Frutiger CE 55 Roman"/>
        <a:ea typeface=""/>
        <a:cs typeface="Arial"/>
      </a:majorFont>
      <a:minorFont>
        <a:latin typeface="Frutiger CE 55 Roman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over page 1">
        <a:dk1>
          <a:srgbClr val="000000"/>
        </a:dk1>
        <a:lt1>
          <a:srgbClr val="FFFFFF"/>
        </a:lt1>
        <a:dk2>
          <a:srgbClr val="AD0040"/>
        </a:dk2>
        <a:lt2>
          <a:srgbClr val="898989"/>
        </a:lt2>
        <a:accent1>
          <a:srgbClr val="AD0040"/>
        </a:accent1>
        <a:accent2>
          <a:srgbClr val="898989"/>
        </a:accent2>
        <a:accent3>
          <a:srgbClr val="FFFFFF"/>
        </a:accent3>
        <a:accent4>
          <a:srgbClr val="000000"/>
        </a:accent4>
        <a:accent5>
          <a:srgbClr val="D3AAAF"/>
        </a:accent5>
        <a:accent6>
          <a:srgbClr val="7C7C7C"/>
        </a:accent6>
        <a:hlink>
          <a:srgbClr val="8FD400"/>
        </a:hlink>
        <a:folHlink>
          <a:srgbClr val="FF7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zorzec ZMM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ver page 1">
    <a:dk1>
      <a:srgbClr val="000000"/>
    </a:dk1>
    <a:lt1>
      <a:srgbClr val="FFFFFF"/>
    </a:lt1>
    <a:dk2>
      <a:srgbClr val="AD0040"/>
    </a:dk2>
    <a:lt2>
      <a:srgbClr val="898989"/>
    </a:lt2>
    <a:accent1>
      <a:srgbClr val="AD0040"/>
    </a:accent1>
    <a:accent2>
      <a:srgbClr val="898989"/>
    </a:accent2>
    <a:accent3>
      <a:srgbClr val="FFFFFF"/>
    </a:accent3>
    <a:accent4>
      <a:srgbClr val="000000"/>
    </a:accent4>
    <a:accent5>
      <a:srgbClr val="D3AAAF"/>
    </a:accent5>
    <a:accent6>
      <a:srgbClr val="7C7C7C"/>
    </a:accent6>
    <a:hlink>
      <a:srgbClr val="8FD400"/>
    </a:hlink>
    <a:folHlink>
      <a:srgbClr val="FF79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eb2a8273-9a15-469e-bf73-8c82820d6d23" ContentTypeId="0x01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stantiveAuthor xmlns="918b3ca2-e973-4f36-a54d-ae2cd59e4249">
      <UserInfo>
        <DisplayName>Frystacka Anna</DisplayName>
        <AccountId>1465</AccountId>
        <AccountType/>
      </UserInfo>
    </SubstantiveAuthor>
    <a608ac1c40844f7e94d02d5ac12dbf52 xmlns="918b3ca2-e973-4f36-a54d-ae2cd59e4249">
      <Terms xmlns="http://schemas.microsoft.com/office/infopath/2007/PartnerControls"/>
    </a608ac1c40844f7e94d02d5ac12dbf52>
    <f32c5391a0744b29a46e1aa455efecb6 xmlns="918b3ca2-e973-4f36-a54d-ae2cd59e4249">
      <Terms xmlns="http://schemas.microsoft.com/office/infopath/2007/PartnerControls">
        <TermInfo xmlns="http://schemas.microsoft.com/office/infopath/2007/PartnerControls">
          <TermName xmlns="http://schemas.microsoft.com/office/infopath/2007/PartnerControls">TAURON Polska Energia</TermName>
          <TermId xmlns="http://schemas.microsoft.com/office/infopath/2007/PartnerControls">96a2e07a-5573-46d6-9da3-1c751d26c404</TermId>
        </TermInfo>
      </Terms>
    </f32c5391a0744b29a46e1aa455efecb6>
    <TaxCatchAll xmlns="031368eb-02cf-4152-9b0a-654813f6c8e5">
      <Value>5</Value>
    </TaxCatchAl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0F7C48B0222FA4A8CE6E530F5835E42" ma:contentTypeVersion="0" ma:contentTypeDescription="Utwórz nowy dokument." ma:contentTypeScope="" ma:versionID="1386eb71af525b540a8c46eab70e45d1">
  <xsd:schema xmlns:xsd="http://www.w3.org/2001/XMLSchema" xmlns:xs="http://www.w3.org/2001/XMLSchema" xmlns:p="http://schemas.microsoft.com/office/2006/metadata/properties" xmlns:ns3="918b3ca2-e973-4f36-a54d-ae2cd59e4249" xmlns:ns4="031368eb-02cf-4152-9b0a-654813f6c8e5" targetNamespace="http://schemas.microsoft.com/office/2006/metadata/properties" ma:root="true" ma:fieldsID="c194aefd38299331cab06c2017b001ed" ns3:_="" ns4:_="">
    <xsd:import namespace="918b3ca2-e973-4f36-a54d-ae2cd59e4249"/>
    <xsd:import namespace="031368eb-02cf-4152-9b0a-654813f6c8e5"/>
    <xsd:element name="properties">
      <xsd:complexType>
        <xsd:sequence>
          <xsd:element name="documentManagement">
            <xsd:complexType>
              <xsd:all>
                <xsd:element ref="ns3:f32c5391a0744b29a46e1aa455efecb6" minOccurs="0"/>
                <xsd:element ref="ns4:TaxCatchAll" minOccurs="0"/>
                <xsd:element ref="ns4:TaxCatchAllLabel" minOccurs="0"/>
                <xsd:element ref="ns3:a608ac1c40844f7e94d02d5ac12dbf52" minOccurs="0"/>
                <xsd:element ref="ns3:SubstantiveAutho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8b3ca2-e973-4f36-a54d-ae2cd59e4249" elementFormDefault="qualified">
    <xsd:import namespace="http://schemas.microsoft.com/office/2006/documentManagement/types"/>
    <xsd:import namespace="http://schemas.microsoft.com/office/infopath/2007/PartnerControls"/>
    <xsd:element name="f32c5391a0744b29a46e1aa455efecb6" ma:index="2" nillable="true" ma:taxonomy="true" ma:internalName="f32c5391a0744b29a46e1aa455efecb6" ma:taxonomyFieldName="CompanyDictionary" ma:displayName="Spółka" ma:default="" ma:fieldId="{f32c5391-a074-4b29-a46e-1aa455efecb6}" ma:taxonomyMulti="true" ma:sspId="eb2a8273-9a15-469e-bf73-8c82820d6d23" ma:termSetId="bd20948d-0f01-47d1-bc66-66b8f688729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608ac1c40844f7e94d02d5ac12dbf52" ma:index="6" nillable="true" ma:taxonomy="true" ma:internalName="a608ac1c40844f7e94d02d5ac12dbf52" ma:taxonomyFieldName="AreaDictionary" ma:displayName="Obszar" ma:default="" ma:fieldId="{a608ac1c-4084-4f7e-94d0-2d5ac12dbf52}" ma:taxonomyMulti="true" ma:sspId="eb2a8273-9a15-469e-bf73-8c82820d6d23" ma:termSetId="7b42a490-be4e-4354-90b0-a62b4662ce4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ubstantiveAuthor" ma:index="8" nillable="true" ma:displayName="Autor" ma:list="UserInfo" ma:internalName="SubstantiveAuth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1368eb-02cf-4152-9b0a-654813f6c8e5" elementFormDefault="qualified">
    <xsd:import namespace="http://schemas.microsoft.com/office/2006/documentManagement/types"/>
    <xsd:import namespace="http://schemas.microsoft.com/office/infopath/2007/PartnerControls"/>
    <xsd:element name="TaxCatchAll" ma:index="3" nillable="true" ma:displayName="Taxonomy Catch All Column" ma:hidden="true" ma:list="{b0f0f7d7-8078-49d5-9608-89357912d2fb}" ma:internalName="TaxCatchAll" ma:showField="CatchAllData" ma:web="918b3ca2-e973-4f36-a54d-ae2cd59e42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4" nillable="true" ma:displayName="Taxonomy Catch All Column1" ma:hidden="true" ma:list="{b0f0f7d7-8078-49d5-9608-89357912d2fb}" ma:internalName="TaxCatchAllLabel" ma:readOnly="true" ma:showField="CatchAllDataLabel" ma:web="918b3ca2-e973-4f36-a54d-ae2cd59e42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1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077C1D-FAD5-414F-A146-2B8C1CDCB9EF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5E068647-7B4D-4E71-8740-88395C02B0EA}">
  <ds:schemaRefs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microsoft.com/office/2006/metadata/properties"/>
    <ds:schemaRef ds:uri="918b3ca2-e973-4f36-a54d-ae2cd59e4249"/>
    <ds:schemaRef ds:uri="http://schemas.microsoft.com/office/2006/documentManagement/types"/>
    <ds:schemaRef ds:uri="http://schemas.openxmlformats.org/package/2006/metadata/core-properties"/>
    <ds:schemaRef ds:uri="031368eb-02cf-4152-9b0a-654813f6c8e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A956981-E470-4D1E-BDF1-D8B688D7293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4902EA4-29EF-4359-A70F-FF3528CCF3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8b3ca2-e973-4f36-a54d-ae2cd59e4249"/>
    <ds:schemaRef ds:uri="031368eb-02cf-4152-9b0a-654813f6c8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28877</TotalTime>
  <Words>1299</Words>
  <Application>Microsoft Office PowerPoint</Application>
  <PresentationFormat>Papier A4 (210x297 mm)</PresentationFormat>
  <Paragraphs>423</Paragraphs>
  <Slides>15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15</vt:i4>
      </vt:variant>
    </vt:vector>
  </HeadingPairs>
  <TitlesOfParts>
    <vt:vector size="27" baseType="lpstr">
      <vt:lpstr>Arial</vt:lpstr>
      <vt:lpstr>Arial Unicode MS</vt:lpstr>
      <vt:lpstr>Calibri</vt:lpstr>
      <vt:lpstr>Century Gothic</vt:lpstr>
      <vt:lpstr>Franklin Gothic Book</vt:lpstr>
      <vt:lpstr>Frutiger CE 55 Roman</vt:lpstr>
      <vt:lpstr>Times New Roman</vt:lpstr>
      <vt:lpstr>Verdana</vt:lpstr>
      <vt:lpstr>Wingdings</vt:lpstr>
      <vt:lpstr>Cover page</vt:lpstr>
      <vt:lpstr>Projekt niestandardowy</vt:lpstr>
      <vt:lpstr>Wzorzec ZMM</vt:lpstr>
      <vt:lpstr>UPS w REACH- Retrospekcja i perspektywy w świetle gospodarki obiegu zamkniętego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L-kwadrat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 z aktualizacji dokumentacji REACH FBC Tauron Ciepło</dc:title>
  <dc:creator>Nosal Katarzyna</dc:creator>
  <cp:lastModifiedBy>Frystacka Anna</cp:lastModifiedBy>
  <cp:revision>2027</cp:revision>
  <cp:lastPrinted>2016-06-10T07:58:18Z</cp:lastPrinted>
  <dcterms:created xsi:type="dcterms:W3CDTF">2011-03-06T00:50:41Z</dcterms:created>
  <dcterms:modified xsi:type="dcterms:W3CDTF">2019-10-07T13:00:14Z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Podsumowanie uprawnień">
    <vt:lpwstr>&lt;?xml version="1.0" encoding="utf-16"?&gt;&lt;PermissionsCollection xmlns:xsd="http://www.w3.org/2001/XMLSchema" xmlns:xsi="http://www.w3.org/2001/XMLSchema-instance"&gt;  &lt;ParentItem&gt;    &lt;BrokenInheritance&gt;false&lt;/BrokenInheritance&gt;  &lt;/ParentItem&gt;  &lt;PermissionsFie</vt:lpwstr>
  </property>
  <property fmtid="{D5CDD505-2E9C-101B-9397-08002B2CF9AE}" pid="4" name="ContentTypeId">
    <vt:lpwstr>0x010100D0F7C48B0222FA4A8CE6E530F5835E42</vt:lpwstr>
  </property>
  <property fmtid="{D5CDD505-2E9C-101B-9397-08002B2CF9AE}" pid="5" name="TaxKeywordTaxHTField">
    <vt:lpwstr/>
  </property>
  <property fmtid="{D5CDD505-2E9C-101B-9397-08002B2CF9AE}" pid="6" name="AreaDictionary">
    <vt:lpwstr/>
  </property>
  <property fmtid="{D5CDD505-2E9C-101B-9397-08002B2CF9AE}" pid="7" name="CompanyDictionary">
    <vt:lpwstr>5;#TAURON Polska Energia|96a2e07a-5573-46d6-9da3-1c751d26c404</vt:lpwstr>
  </property>
  <property fmtid="{D5CDD505-2E9C-101B-9397-08002B2CF9AE}" pid="8" name="D6F3C223A3D143AFB78804B865FE75567">
    <vt:lpwstr/>
  </property>
  <property fmtid="{D5CDD505-2E9C-101B-9397-08002B2CF9AE}" pid="9" name="AB07F4924DE34AD49C19734E8348F8F9">
    <vt:lpwstr/>
  </property>
  <property fmtid="{D5CDD505-2E9C-101B-9397-08002B2CF9AE}" pid="10" name="E0783BE28E5146A5AE11D8D0F04181E7">
    <vt:lpwstr/>
  </property>
  <property fmtid="{D5CDD505-2E9C-101B-9397-08002B2CF9AE}" pid="11" name="IssueCaseSubjects">
    <vt:lpwstr/>
  </property>
  <property fmtid="{D5CDD505-2E9C-101B-9397-08002B2CF9AE}" pid="12" name="IssueCaseStatus">
    <vt:lpwstr/>
  </property>
  <property fmtid="{D5CDD505-2E9C-101B-9397-08002B2CF9AE}" pid="13" name="CaseCategory">
    <vt:lpwstr/>
  </property>
</Properties>
</file>